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4BFD7-6274-451B-B2AC-40892236644E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E3D6F-C936-41F2-9B18-79087B09E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3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4BFD7-6274-451B-B2AC-40892236644E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E3D6F-C936-41F2-9B18-79087B09E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23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4BFD7-6274-451B-B2AC-40892236644E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E3D6F-C936-41F2-9B18-79087B09E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4BFD7-6274-451B-B2AC-40892236644E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E3D6F-C936-41F2-9B18-79087B09E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99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4BFD7-6274-451B-B2AC-40892236644E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E3D6F-C936-41F2-9B18-79087B09E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304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4BFD7-6274-451B-B2AC-40892236644E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E3D6F-C936-41F2-9B18-79087B09E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37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4BFD7-6274-451B-B2AC-40892236644E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E3D6F-C936-41F2-9B18-79087B09E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38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4BFD7-6274-451B-B2AC-40892236644E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E3D6F-C936-41F2-9B18-79087B09E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66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4BFD7-6274-451B-B2AC-40892236644E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E3D6F-C936-41F2-9B18-79087B09E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8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4BFD7-6274-451B-B2AC-40892236644E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E3D6F-C936-41F2-9B18-79087B09E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033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4BFD7-6274-451B-B2AC-40892236644E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E3D6F-C936-41F2-9B18-79087B09E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6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4BFD7-6274-451B-B2AC-40892236644E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E3D6F-C936-41F2-9B18-79087B09E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0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Cut Scores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47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97" y="1600200"/>
            <a:ext cx="8036405" cy="4525963"/>
          </a:xfrm>
        </p:spPr>
      </p:pic>
    </p:spTree>
    <p:extLst>
      <p:ext uri="{BB962C8B-B14F-4D97-AF65-F5344CB8AC3E}">
        <p14:creationId xmlns:p14="http://schemas.microsoft.com/office/powerpoint/2010/main" val="400036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14" y="1600200"/>
            <a:ext cx="8054572" cy="4525963"/>
          </a:xfrm>
        </p:spPr>
      </p:pic>
    </p:spTree>
    <p:extLst>
      <p:ext uri="{BB962C8B-B14F-4D97-AF65-F5344CB8AC3E}">
        <p14:creationId xmlns:p14="http://schemas.microsoft.com/office/powerpoint/2010/main" val="305179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57" y="1600200"/>
            <a:ext cx="8060885" cy="4525963"/>
          </a:xfrm>
        </p:spPr>
      </p:pic>
    </p:spTree>
    <p:extLst>
      <p:ext uri="{BB962C8B-B14F-4D97-AF65-F5344CB8AC3E}">
        <p14:creationId xmlns:p14="http://schemas.microsoft.com/office/powerpoint/2010/main" val="427076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Cut Scores</vt:lpstr>
      <vt:lpstr>PowerPoint Presentation</vt:lpstr>
      <vt:lpstr>PowerPoint Presentation</vt:lpstr>
      <vt:lpstr>PowerPoint Presentation</vt:lpstr>
    </vt:vector>
  </TitlesOfParts>
  <Company>Ogden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Cut Scores</dc:title>
  <dc:creator>Lewisg</dc:creator>
  <cp:lastModifiedBy>Adam</cp:lastModifiedBy>
  <cp:revision>1</cp:revision>
  <dcterms:created xsi:type="dcterms:W3CDTF">2015-04-08T16:52:42Z</dcterms:created>
  <dcterms:modified xsi:type="dcterms:W3CDTF">2015-06-02T00:03:51Z</dcterms:modified>
</cp:coreProperties>
</file>