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0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6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7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299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66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19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1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5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5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7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6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9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6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5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5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Re-Registration Week!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latin typeface="Baskerville Old Face" panose="02020602080505020303" pitchFamily="18" charset="0"/>
                <a:ea typeface="Batang" panose="02030600000101010101" pitchFamily="18" charset="-127"/>
              </a:rPr>
              <a:t>Monday: Re-registration Video #1 Launches! A series of 3 will be coming, you’ll vote for your favorite.  Your teachers will be making </a:t>
            </a:r>
            <a:r>
              <a:rPr lang="en-US" sz="1800" dirty="0" err="1">
                <a:latin typeface="Baskerville Old Face" panose="02020602080505020303" pitchFamily="18" charset="0"/>
                <a:ea typeface="Batang" panose="02030600000101010101" pitchFamily="18" charset="-127"/>
              </a:rPr>
              <a:t>appreances</a:t>
            </a:r>
            <a:r>
              <a:rPr lang="en-US" sz="1800" dirty="0">
                <a:latin typeface="Baskerville Old Face" panose="02020602080505020303" pitchFamily="18" charset="0"/>
                <a:ea typeface="Batang" panose="02030600000101010101" pitchFamily="18" charset="-127"/>
              </a:rPr>
              <a:t>! </a:t>
            </a:r>
          </a:p>
          <a:p>
            <a:endParaRPr lang="en-US" sz="1800" dirty="0">
              <a:latin typeface="Baskerville Old Face" panose="02020602080505020303" pitchFamily="18" charset="0"/>
              <a:ea typeface="Batang" panose="02030600000101010101" pitchFamily="18" charset="-127"/>
            </a:endParaRPr>
          </a:p>
          <a:p>
            <a:r>
              <a:rPr lang="en-US" sz="1800" dirty="0">
                <a:latin typeface="Baskerville Old Face" panose="02020602080505020303" pitchFamily="18" charset="0"/>
                <a:ea typeface="Batang" panose="02030600000101010101" pitchFamily="18" charset="-127"/>
              </a:rPr>
              <a:t>Thursday: RE-REGISTRATION DAY! </a:t>
            </a:r>
          </a:p>
          <a:p>
            <a:endParaRPr lang="en-US" sz="1800" dirty="0">
              <a:latin typeface="Baskerville Old Face" panose="02020602080505020303" pitchFamily="18" charset="0"/>
              <a:ea typeface="Batang" panose="02030600000101010101" pitchFamily="18" charset="-127"/>
            </a:endParaRPr>
          </a:p>
          <a:p>
            <a:r>
              <a:rPr lang="en-US" sz="1800" dirty="0">
                <a:latin typeface="Baskerville Old Face" panose="02020602080505020303" pitchFamily="18" charset="0"/>
                <a:ea typeface="Batang" panose="02030600000101010101" pitchFamily="18" charset="-127"/>
              </a:rPr>
              <a:t>Friday: Dance party for Re-Registration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180" y="2493238"/>
            <a:ext cx="5487166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162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45</TotalTime>
  <Words>43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BatangChe</vt:lpstr>
      <vt:lpstr>Arial</vt:lpstr>
      <vt:lpstr>Baskerville Old Face</vt:lpstr>
      <vt:lpstr>Trebuchet MS</vt:lpstr>
      <vt:lpstr>Berlin</vt:lpstr>
      <vt:lpstr>Re-Registration Week!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Re-Registration Week!</dc:title>
  <dc:creator>Kreitzer, Angie (UTVA Admin)</dc:creator>
  <cp:lastModifiedBy>Wanlass, Brittney (UTVA Admin)</cp:lastModifiedBy>
  <cp:revision>3</cp:revision>
  <dcterms:created xsi:type="dcterms:W3CDTF">2017-04-03T14:10:24Z</dcterms:created>
  <dcterms:modified xsi:type="dcterms:W3CDTF">2017-04-03T15:03:51Z</dcterms:modified>
</cp:coreProperties>
</file>