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6" d="100"/>
          <a:sy n="56" d="100"/>
        </p:scale>
        <p:origin x="-16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C390-E9A0-4306-901C-06B9D4B72206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1A8D-BACB-4390-93E2-FC0F5DC1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3452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C390-E9A0-4306-901C-06B9D4B72206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1A8D-BACB-4390-93E2-FC0F5DC1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345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C390-E9A0-4306-901C-06B9D4B72206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1A8D-BACB-4390-93E2-FC0F5DC1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651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C390-E9A0-4306-901C-06B9D4B72206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1A8D-BACB-4390-93E2-FC0F5DC1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0483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C390-E9A0-4306-901C-06B9D4B72206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1A8D-BACB-4390-93E2-FC0F5DC1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1534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C390-E9A0-4306-901C-06B9D4B72206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1A8D-BACB-4390-93E2-FC0F5DC1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193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C390-E9A0-4306-901C-06B9D4B72206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1A8D-BACB-4390-93E2-FC0F5DC1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2896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C390-E9A0-4306-901C-06B9D4B72206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1A8D-BACB-4390-93E2-FC0F5DC1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72834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C390-E9A0-4306-901C-06B9D4B72206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1A8D-BACB-4390-93E2-FC0F5DC1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99192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C390-E9A0-4306-901C-06B9D4B72206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1A8D-BACB-4390-93E2-FC0F5DC1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75441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64C390-E9A0-4306-901C-06B9D4B72206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6921A8D-BACB-4390-93E2-FC0F5DC1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562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64C390-E9A0-4306-901C-06B9D4B72206}" type="datetimeFigureOut">
              <a:rPr lang="en-US" smtClean="0"/>
              <a:t>3/20/2015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921A8D-BACB-4390-93E2-FC0F5DC1C1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82865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2519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539582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LuAnn Charles</dc:creator>
  <cp:lastModifiedBy>LuAnn Charles</cp:lastModifiedBy>
  <cp:revision>1</cp:revision>
  <dcterms:created xsi:type="dcterms:W3CDTF">2015-03-20T15:26:03Z</dcterms:created>
  <dcterms:modified xsi:type="dcterms:W3CDTF">2015-03-20T15:26:44Z</dcterms:modified>
</cp:coreProperties>
</file>