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329" r:id="rId4"/>
    <p:sldId id="330" r:id="rId5"/>
    <p:sldId id="332" r:id="rId6"/>
    <p:sldId id="270" r:id="rId7"/>
    <p:sldId id="271" r:id="rId8"/>
    <p:sldId id="272" r:id="rId9"/>
    <p:sldId id="273" r:id="rId10"/>
    <p:sldId id="274" r:id="rId11"/>
    <p:sldId id="275" r:id="rId12"/>
    <p:sldId id="276" r:id="rId13"/>
    <p:sldId id="318" r:id="rId14"/>
    <p:sldId id="277" r:id="rId15"/>
    <p:sldId id="278" r:id="rId16"/>
    <p:sldId id="279" r:id="rId17"/>
    <p:sldId id="281" r:id="rId18"/>
    <p:sldId id="317" r:id="rId19"/>
    <p:sldId id="282" r:id="rId20"/>
    <p:sldId id="283" r:id="rId21"/>
    <p:sldId id="292" r:id="rId22"/>
    <p:sldId id="331" r:id="rId23"/>
    <p:sldId id="333" r:id="rId24"/>
    <p:sldId id="334" r:id="rId25"/>
    <p:sldId id="335" r:id="rId26"/>
    <p:sldId id="336" r:id="rId27"/>
    <p:sldId id="328" r:id="rId2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9" autoAdjust="0"/>
    <p:restoredTop sz="94253" autoAdjust="0"/>
  </p:normalViewPr>
  <p:slideViewPr>
    <p:cSldViewPr>
      <p:cViewPr>
        <p:scale>
          <a:sx n="76" d="100"/>
          <a:sy n="76" d="100"/>
        </p:scale>
        <p:origin x="-120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03D5D-C669-415E-828D-89888C3C93A4}"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n-US"/>
        </a:p>
      </dgm:t>
    </dgm:pt>
    <dgm:pt modelId="{CBFD16D9-C5DC-4D97-9D47-061D487AF4DC}">
      <dgm:prSet phldrT="[Text]" custT="1"/>
      <dgm:spPr/>
      <dgm:t>
        <a:bodyPr/>
        <a:lstStyle/>
        <a:p>
          <a:r>
            <a:rPr lang="en-US" sz="2000" b="1" dirty="0" smtClean="0">
              <a:solidFill>
                <a:schemeClr val="accent4"/>
              </a:solidFill>
              <a:latin typeface="Arial Rounded MT Bold" pitchFamily="34" charset="0"/>
            </a:rPr>
            <a:t>1. Lock down all assignments. You can do this by using the Course Scheduler under Course Admin</a:t>
          </a:r>
          <a:endParaRPr lang="en-US" sz="2000" b="1" dirty="0">
            <a:solidFill>
              <a:schemeClr val="accent4"/>
            </a:solidFill>
            <a:latin typeface="Arial Rounded MT Bold" pitchFamily="34" charset="0"/>
          </a:endParaRPr>
        </a:p>
      </dgm:t>
    </dgm:pt>
    <dgm:pt modelId="{E2A0756E-0C59-4B6E-BB45-8E5A98085797}" type="parTrans" cxnId="{0EA63025-63B4-44E5-B0E2-69660F4941BF}">
      <dgm:prSet/>
      <dgm:spPr/>
      <dgm:t>
        <a:bodyPr/>
        <a:lstStyle/>
        <a:p>
          <a:endParaRPr lang="en-US" sz="2600" b="1">
            <a:solidFill>
              <a:schemeClr val="accent4"/>
            </a:solidFill>
            <a:latin typeface="Arial Rounded MT Bold" pitchFamily="34" charset="0"/>
          </a:endParaRPr>
        </a:p>
      </dgm:t>
    </dgm:pt>
    <dgm:pt modelId="{C46744D5-B2DA-4E3F-A0CB-32E2C0BE3B54}" type="sibTrans" cxnId="{0EA63025-63B4-44E5-B0E2-69660F4941BF}">
      <dgm:prSet/>
      <dgm:spPr/>
      <dgm:t>
        <a:bodyPr/>
        <a:lstStyle/>
        <a:p>
          <a:endParaRPr lang="en-US" sz="2600" b="1">
            <a:solidFill>
              <a:schemeClr val="accent4"/>
            </a:solidFill>
            <a:latin typeface="Arial Rounded MT Bold" pitchFamily="34" charset="0"/>
          </a:endParaRPr>
        </a:p>
      </dgm:t>
    </dgm:pt>
    <dgm:pt modelId="{6AE60942-C039-4D24-82DF-78272CC16CD0}">
      <dgm:prSet phldrT="[Text]" custT="1"/>
      <dgm:spPr/>
      <dgm:t>
        <a:bodyPr/>
        <a:lstStyle/>
        <a:p>
          <a:pPr marL="396875" indent="-396875"/>
          <a:r>
            <a:rPr lang="en-US" sz="2600" b="1" dirty="0" smtClean="0">
              <a:solidFill>
                <a:schemeClr val="accent4"/>
              </a:solidFill>
              <a:latin typeface="Arial Rounded MT Bold" pitchFamily="34" charset="0"/>
            </a:rPr>
            <a:t>2. Grade and return all teacher graded items.</a:t>
          </a:r>
          <a:endParaRPr lang="en-US" sz="2600" b="1" dirty="0">
            <a:solidFill>
              <a:schemeClr val="accent4"/>
            </a:solidFill>
            <a:latin typeface="Arial Rounded MT Bold" pitchFamily="34" charset="0"/>
          </a:endParaRPr>
        </a:p>
      </dgm:t>
    </dgm:pt>
    <dgm:pt modelId="{A2441505-811C-45EB-9C6D-D575B0E5159F}" type="parTrans" cxnId="{6A36E84A-9076-43B4-8D14-EEF93401C4B6}">
      <dgm:prSet/>
      <dgm:spPr/>
      <dgm:t>
        <a:bodyPr/>
        <a:lstStyle/>
        <a:p>
          <a:endParaRPr lang="en-US" sz="2600" b="1">
            <a:solidFill>
              <a:schemeClr val="accent4"/>
            </a:solidFill>
            <a:latin typeface="Arial Rounded MT Bold" pitchFamily="34" charset="0"/>
          </a:endParaRPr>
        </a:p>
      </dgm:t>
    </dgm:pt>
    <dgm:pt modelId="{32DFBDBC-23AA-475E-8ECA-E47F78E0A92C}" type="sibTrans" cxnId="{6A36E84A-9076-43B4-8D14-EEF93401C4B6}">
      <dgm:prSet/>
      <dgm:spPr/>
      <dgm:t>
        <a:bodyPr/>
        <a:lstStyle/>
        <a:p>
          <a:endParaRPr lang="en-US" sz="2600" b="1">
            <a:solidFill>
              <a:schemeClr val="accent4"/>
            </a:solidFill>
            <a:latin typeface="Arial Rounded MT Bold" pitchFamily="34" charset="0"/>
          </a:endParaRPr>
        </a:p>
      </dgm:t>
    </dgm:pt>
    <dgm:pt modelId="{C79F1558-F6A9-471C-8D6B-FAB418D34150}">
      <dgm:prSet phldrT="[Text]" custT="1"/>
      <dgm:spPr/>
      <dgm:t>
        <a:bodyPr/>
        <a:lstStyle/>
        <a:p>
          <a:pPr marL="396875" indent="-396875"/>
          <a:r>
            <a:rPr lang="en-US" sz="2000" b="1" dirty="0" smtClean="0">
              <a:solidFill>
                <a:schemeClr val="accent4"/>
              </a:solidFill>
              <a:latin typeface="Arial Rounded MT Bold" pitchFamily="34" charset="0"/>
            </a:rPr>
            <a:t>3. Where needed, enter zeroes for all incomplete/ missing work. All sections must have a numeric or alpha character</a:t>
          </a:r>
          <a:endParaRPr lang="en-US" sz="2000" b="1" dirty="0">
            <a:solidFill>
              <a:schemeClr val="accent4"/>
            </a:solidFill>
            <a:latin typeface="Arial Rounded MT Bold" pitchFamily="34" charset="0"/>
          </a:endParaRPr>
        </a:p>
      </dgm:t>
    </dgm:pt>
    <dgm:pt modelId="{D9E35E5E-A0F4-4A3D-8643-0BCF091DB4F6}" type="parTrans" cxnId="{703EAB50-0EA1-4C01-B7D8-5C131B704926}">
      <dgm:prSet/>
      <dgm:spPr/>
      <dgm:t>
        <a:bodyPr/>
        <a:lstStyle/>
        <a:p>
          <a:endParaRPr lang="en-US" sz="2600" b="1">
            <a:solidFill>
              <a:schemeClr val="accent4"/>
            </a:solidFill>
            <a:latin typeface="Arial Rounded MT Bold" pitchFamily="34" charset="0"/>
          </a:endParaRPr>
        </a:p>
      </dgm:t>
    </dgm:pt>
    <dgm:pt modelId="{530AC418-27A2-4530-A320-E9024B62A401}" type="sibTrans" cxnId="{703EAB50-0EA1-4C01-B7D8-5C131B704926}">
      <dgm:prSet/>
      <dgm:spPr/>
      <dgm:t>
        <a:bodyPr/>
        <a:lstStyle/>
        <a:p>
          <a:endParaRPr lang="en-US" sz="2600" b="1">
            <a:solidFill>
              <a:schemeClr val="accent4"/>
            </a:solidFill>
            <a:latin typeface="Arial Rounded MT Bold" pitchFamily="34" charset="0"/>
          </a:endParaRPr>
        </a:p>
      </dgm:t>
    </dgm:pt>
    <dgm:pt modelId="{2CF1A76E-80F0-40A7-81A1-D2DA2628EBEA}">
      <dgm:prSet custT="1"/>
      <dgm:spPr/>
      <dgm:t>
        <a:bodyPr/>
        <a:lstStyle/>
        <a:p>
          <a:r>
            <a:rPr lang="en-US" sz="2600" b="1" dirty="0" smtClean="0">
              <a:solidFill>
                <a:schemeClr val="accent4"/>
              </a:solidFill>
              <a:latin typeface="Arial Rounded MT Bold" pitchFamily="34" charset="0"/>
            </a:rPr>
            <a:t>4. Enter any extra credit.</a:t>
          </a:r>
          <a:endParaRPr lang="en-US" sz="2600" b="1" dirty="0">
            <a:solidFill>
              <a:schemeClr val="accent4"/>
            </a:solidFill>
            <a:latin typeface="Arial Rounded MT Bold" pitchFamily="34" charset="0"/>
          </a:endParaRPr>
        </a:p>
      </dgm:t>
    </dgm:pt>
    <dgm:pt modelId="{A57BB67C-B5EA-40F7-82CF-7D51106D91F7}" type="parTrans" cxnId="{D4DE7440-6DDA-4E18-A3D4-976573C90C62}">
      <dgm:prSet/>
      <dgm:spPr/>
      <dgm:t>
        <a:bodyPr/>
        <a:lstStyle/>
        <a:p>
          <a:endParaRPr lang="en-US" sz="2600" b="1">
            <a:solidFill>
              <a:schemeClr val="accent4"/>
            </a:solidFill>
            <a:latin typeface="Arial Rounded MT Bold" pitchFamily="34" charset="0"/>
          </a:endParaRPr>
        </a:p>
      </dgm:t>
    </dgm:pt>
    <dgm:pt modelId="{ADD59DD6-F6BA-414F-A9C9-8822CEB4D8A0}" type="sibTrans" cxnId="{D4DE7440-6DDA-4E18-A3D4-976573C90C62}">
      <dgm:prSet/>
      <dgm:spPr/>
      <dgm:t>
        <a:bodyPr/>
        <a:lstStyle/>
        <a:p>
          <a:endParaRPr lang="en-US" sz="2600" b="1">
            <a:solidFill>
              <a:schemeClr val="accent4"/>
            </a:solidFill>
            <a:latin typeface="Arial Rounded MT Bold" pitchFamily="34" charset="0"/>
          </a:endParaRPr>
        </a:p>
      </dgm:t>
    </dgm:pt>
    <dgm:pt modelId="{EDCA867E-1F05-4C83-BDE0-9680FBAE5610}">
      <dgm:prSet custT="1"/>
      <dgm:spPr/>
      <dgm:t>
        <a:bodyPr/>
        <a:lstStyle/>
        <a:p>
          <a:r>
            <a:rPr lang="en-US" sz="2600" b="1" dirty="0" smtClean="0">
              <a:solidFill>
                <a:schemeClr val="accent4"/>
              </a:solidFill>
              <a:latin typeface="Arial Rounded MT Bold" pitchFamily="34" charset="0"/>
            </a:rPr>
            <a:t>5. Call students and resolve any missing final exams.</a:t>
          </a:r>
          <a:endParaRPr lang="en-US" sz="2600" b="1" dirty="0">
            <a:latin typeface="Arial Rounded MT Bold" pitchFamily="34" charset="0"/>
          </a:endParaRPr>
        </a:p>
      </dgm:t>
    </dgm:pt>
    <dgm:pt modelId="{5BF2747B-EBC7-4508-BDFC-5E0311FBA602}" type="parTrans" cxnId="{281C5353-C936-4CC3-A88E-44EE071C0721}">
      <dgm:prSet/>
      <dgm:spPr/>
      <dgm:t>
        <a:bodyPr/>
        <a:lstStyle/>
        <a:p>
          <a:endParaRPr lang="en-US" sz="2600" b="1">
            <a:latin typeface="Arial Rounded MT Bold" pitchFamily="34" charset="0"/>
          </a:endParaRPr>
        </a:p>
      </dgm:t>
    </dgm:pt>
    <dgm:pt modelId="{390E5B50-4467-456E-983E-DEBFDFE60DDA}" type="sibTrans" cxnId="{281C5353-C936-4CC3-A88E-44EE071C0721}">
      <dgm:prSet/>
      <dgm:spPr/>
      <dgm:t>
        <a:bodyPr/>
        <a:lstStyle/>
        <a:p>
          <a:endParaRPr lang="en-US" sz="2600" b="1">
            <a:latin typeface="Arial Rounded MT Bold" pitchFamily="34" charset="0"/>
          </a:endParaRPr>
        </a:p>
      </dgm:t>
    </dgm:pt>
    <dgm:pt modelId="{DF558473-4C50-4028-A901-4CC471BCF896}" type="pres">
      <dgm:prSet presAssocID="{BC403D5D-C669-415E-828D-89888C3C93A4}" presName="linear" presStyleCnt="0">
        <dgm:presLayoutVars>
          <dgm:dir/>
          <dgm:animLvl val="lvl"/>
          <dgm:resizeHandles val="exact"/>
        </dgm:presLayoutVars>
      </dgm:prSet>
      <dgm:spPr/>
      <dgm:t>
        <a:bodyPr/>
        <a:lstStyle/>
        <a:p>
          <a:endParaRPr lang="en-US"/>
        </a:p>
      </dgm:t>
    </dgm:pt>
    <dgm:pt modelId="{5C950EF5-0DA9-4746-A309-482B94433678}" type="pres">
      <dgm:prSet presAssocID="{CBFD16D9-C5DC-4D97-9D47-061D487AF4DC}" presName="parentLin" presStyleCnt="0"/>
      <dgm:spPr/>
    </dgm:pt>
    <dgm:pt modelId="{7765C085-18C3-49C0-8EBF-13D742FC7348}" type="pres">
      <dgm:prSet presAssocID="{CBFD16D9-C5DC-4D97-9D47-061D487AF4DC}" presName="parentLeftMargin" presStyleLbl="node1" presStyleIdx="0" presStyleCnt="5"/>
      <dgm:spPr/>
      <dgm:t>
        <a:bodyPr/>
        <a:lstStyle/>
        <a:p>
          <a:endParaRPr lang="en-US"/>
        </a:p>
      </dgm:t>
    </dgm:pt>
    <dgm:pt modelId="{4949F7E4-56C9-4852-AA16-D67CAC12EDC5}" type="pres">
      <dgm:prSet presAssocID="{CBFD16D9-C5DC-4D97-9D47-061D487AF4DC}" presName="parentText" presStyleLbl="node1" presStyleIdx="0" presStyleCnt="5" custScaleX="125714">
        <dgm:presLayoutVars>
          <dgm:chMax val="0"/>
          <dgm:bulletEnabled val="1"/>
        </dgm:presLayoutVars>
      </dgm:prSet>
      <dgm:spPr/>
      <dgm:t>
        <a:bodyPr/>
        <a:lstStyle/>
        <a:p>
          <a:endParaRPr lang="en-US"/>
        </a:p>
      </dgm:t>
    </dgm:pt>
    <dgm:pt modelId="{755B198F-98F1-41BB-8F5B-4FFB62E3966A}" type="pres">
      <dgm:prSet presAssocID="{CBFD16D9-C5DC-4D97-9D47-061D487AF4DC}" presName="negativeSpace" presStyleCnt="0"/>
      <dgm:spPr/>
    </dgm:pt>
    <dgm:pt modelId="{3BEA5368-2B88-4674-82BD-2267B4B725A9}" type="pres">
      <dgm:prSet presAssocID="{CBFD16D9-C5DC-4D97-9D47-061D487AF4DC}" presName="childText" presStyleLbl="conFgAcc1" presStyleIdx="0" presStyleCnt="5">
        <dgm:presLayoutVars>
          <dgm:bulletEnabled val="1"/>
        </dgm:presLayoutVars>
      </dgm:prSet>
      <dgm:spPr/>
    </dgm:pt>
    <dgm:pt modelId="{DB20EB07-8506-4A58-98FD-99B718A01960}" type="pres">
      <dgm:prSet presAssocID="{C46744D5-B2DA-4E3F-A0CB-32E2C0BE3B54}" presName="spaceBetweenRectangles" presStyleCnt="0"/>
      <dgm:spPr/>
    </dgm:pt>
    <dgm:pt modelId="{9D2B5F0F-5D46-4F07-BA3E-DEB277C286FB}" type="pres">
      <dgm:prSet presAssocID="{6AE60942-C039-4D24-82DF-78272CC16CD0}" presName="parentLin" presStyleCnt="0"/>
      <dgm:spPr/>
    </dgm:pt>
    <dgm:pt modelId="{D37571A6-E20A-4AE0-BB8D-0FD0021B8A0E}" type="pres">
      <dgm:prSet presAssocID="{6AE60942-C039-4D24-82DF-78272CC16CD0}" presName="parentLeftMargin" presStyleLbl="node1" presStyleIdx="0" presStyleCnt="5"/>
      <dgm:spPr/>
      <dgm:t>
        <a:bodyPr/>
        <a:lstStyle/>
        <a:p>
          <a:endParaRPr lang="en-US"/>
        </a:p>
      </dgm:t>
    </dgm:pt>
    <dgm:pt modelId="{C499D12B-3D20-4F40-BE3A-EEE6C0C2EB17}" type="pres">
      <dgm:prSet presAssocID="{6AE60942-C039-4D24-82DF-78272CC16CD0}" presName="parentText" presStyleLbl="node1" presStyleIdx="1" presStyleCnt="5" custScaleX="125714">
        <dgm:presLayoutVars>
          <dgm:chMax val="0"/>
          <dgm:bulletEnabled val="1"/>
        </dgm:presLayoutVars>
      </dgm:prSet>
      <dgm:spPr/>
      <dgm:t>
        <a:bodyPr/>
        <a:lstStyle/>
        <a:p>
          <a:endParaRPr lang="en-US"/>
        </a:p>
      </dgm:t>
    </dgm:pt>
    <dgm:pt modelId="{E65DED91-238C-49BB-9270-994E396F468B}" type="pres">
      <dgm:prSet presAssocID="{6AE60942-C039-4D24-82DF-78272CC16CD0}" presName="negativeSpace" presStyleCnt="0"/>
      <dgm:spPr/>
    </dgm:pt>
    <dgm:pt modelId="{17DAE804-243A-46EA-8B04-384895A2D8AB}" type="pres">
      <dgm:prSet presAssocID="{6AE60942-C039-4D24-82DF-78272CC16CD0}" presName="childText" presStyleLbl="conFgAcc1" presStyleIdx="1" presStyleCnt="5">
        <dgm:presLayoutVars>
          <dgm:bulletEnabled val="1"/>
        </dgm:presLayoutVars>
      </dgm:prSet>
      <dgm:spPr/>
      <dgm:t>
        <a:bodyPr/>
        <a:lstStyle/>
        <a:p>
          <a:endParaRPr lang="en-US"/>
        </a:p>
      </dgm:t>
    </dgm:pt>
    <dgm:pt modelId="{168831DD-1F22-47BF-AF46-2EF5643E6187}" type="pres">
      <dgm:prSet presAssocID="{32DFBDBC-23AA-475E-8ECA-E47F78E0A92C}" presName="spaceBetweenRectangles" presStyleCnt="0"/>
      <dgm:spPr/>
    </dgm:pt>
    <dgm:pt modelId="{AC01AC4C-8470-41F9-90D6-FCFF73817541}" type="pres">
      <dgm:prSet presAssocID="{C79F1558-F6A9-471C-8D6B-FAB418D34150}" presName="parentLin" presStyleCnt="0"/>
      <dgm:spPr/>
    </dgm:pt>
    <dgm:pt modelId="{F15BBE19-06B0-40A1-B05A-D63EAAE65DCA}" type="pres">
      <dgm:prSet presAssocID="{C79F1558-F6A9-471C-8D6B-FAB418D34150}" presName="parentLeftMargin" presStyleLbl="node1" presStyleIdx="1" presStyleCnt="5"/>
      <dgm:spPr/>
      <dgm:t>
        <a:bodyPr/>
        <a:lstStyle/>
        <a:p>
          <a:endParaRPr lang="en-US"/>
        </a:p>
      </dgm:t>
    </dgm:pt>
    <dgm:pt modelId="{15DFC316-1660-4F25-92B4-00FE51E7F02D}" type="pres">
      <dgm:prSet presAssocID="{C79F1558-F6A9-471C-8D6B-FAB418D34150}" presName="parentText" presStyleLbl="node1" presStyleIdx="2" presStyleCnt="5" custScaleX="125714">
        <dgm:presLayoutVars>
          <dgm:chMax val="0"/>
          <dgm:bulletEnabled val="1"/>
        </dgm:presLayoutVars>
      </dgm:prSet>
      <dgm:spPr/>
      <dgm:t>
        <a:bodyPr/>
        <a:lstStyle/>
        <a:p>
          <a:endParaRPr lang="en-US"/>
        </a:p>
      </dgm:t>
    </dgm:pt>
    <dgm:pt modelId="{F62F738A-D54E-427F-B726-C79ED8D57DCC}" type="pres">
      <dgm:prSet presAssocID="{C79F1558-F6A9-471C-8D6B-FAB418D34150}" presName="negativeSpace" presStyleCnt="0"/>
      <dgm:spPr/>
    </dgm:pt>
    <dgm:pt modelId="{D7940627-C31B-41C0-A20F-E3200BEA48AD}" type="pres">
      <dgm:prSet presAssocID="{C79F1558-F6A9-471C-8D6B-FAB418D34150}" presName="childText" presStyleLbl="conFgAcc1" presStyleIdx="2" presStyleCnt="5">
        <dgm:presLayoutVars>
          <dgm:bulletEnabled val="1"/>
        </dgm:presLayoutVars>
      </dgm:prSet>
      <dgm:spPr/>
    </dgm:pt>
    <dgm:pt modelId="{6D5DEDF6-5CBB-4467-A76A-E386526A903E}" type="pres">
      <dgm:prSet presAssocID="{530AC418-27A2-4530-A320-E9024B62A401}" presName="spaceBetweenRectangles" presStyleCnt="0"/>
      <dgm:spPr/>
    </dgm:pt>
    <dgm:pt modelId="{5D11BA01-1B24-492F-AC6F-9A30EA9974D9}" type="pres">
      <dgm:prSet presAssocID="{2CF1A76E-80F0-40A7-81A1-D2DA2628EBEA}" presName="parentLin" presStyleCnt="0"/>
      <dgm:spPr/>
    </dgm:pt>
    <dgm:pt modelId="{E666554F-2A7E-4773-A34B-BE95B1901ED5}" type="pres">
      <dgm:prSet presAssocID="{2CF1A76E-80F0-40A7-81A1-D2DA2628EBEA}" presName="parentLeftMargin" presStyleLbl="node1" presStyleIdx="2" presStyleCnt="5"/>
      <dgm:spPr/>
      <dgm:t>
        <a:bodyPr/>
        <a:lstStyle/>
        <a:p>
          <a:endParaRPr lang="en-US"/>
        </a:p>
      </dgm:t>
    </dgm:pt>
    <dgm:pt modelId="{9530C47E-17F0-4D14-BBBD-4501E5A54671}" type="pres">
      <dgm:prSet presAssocID="{2CF1A76E-80F0-40A7-81A1-D2DA2628EBEA}" presName="parentText" presStyleLbl="node1" presStyleIdx="3" presStyleCnt="5" custScaleX="125715">
        <dgm:presLayoutVars>
          <dgm:chMax val="0"/>
          <dgm:bulletEnabled val="1"/>
        </dgm:presLayoutVars>
      </dgm:prSet>
      <dgm:spPr/>
      <dgm:t>
        <a:bodyPr/>
        <a:lstStyle/>
        <a:p>
          <a:endParaRPr lang="en-US"/>
        </a:p>
      </dgm:t>
    </dgm:pt>
    <dgm:pt modelId="{B0945BF0-2F8B-49C5-9EFB-622388CA101D}" type="pres">
      <dgm:prSet presAssocID="{2CF1A76E-80F0-40A7-81A1-D2DA2628EBEA}" presName="negativeSpace" presStyleCnt="0"/>
      <dgm:spPr/>
    </dgm:pt>
    <dgm:pt modelId="{DADFD12C-882D-416D-8AEE-D7E49469379E}" type="pres">
      <dgm:prSet presAssocID="{2CF1A76E-80F0-40A7-81A1-D2DA2628EBEA}" presName="childText" presStyleLbl="conFgAcc1" presStyleIdx="3" presStyleCnt="5">
        <dgm:presLayoutVars>
          <dgm:bulletEnabled val="1"/>
        </dgm:presLayoutVars>
      </dgm:prSet>
      <dgm:spPr/>
    </dgm:pt>
    <dgm:pt modelId="{D23630D8-ECB1-43F8-9E50-5F123B82EBDA}" type="pres">
      <dgm:prSet presAssocID="{ADD59DD6-F6BA-414F-A9C9-8822CEB4D8A0}" presName="spaceBetweenRectangles" presStyleCnt="0"/>
      <dgm:spPr/>
    </dgm:pt>
    <dgm:pt modelId="{B241D9E6-DE60-4F93-A39D-62BE43DFC808}" type="pres">
      <dgm:prSet presAssocID="{EDCA867E-1F05-4C83-BDE0-9680FBAE5610}" presName="parentLin" presStyleCnt="0"/>
      <dgm:spPr/>
    </dgm:pt>
    <dgm:pt modelId="{4DD2AA31-D569-4542-8F5D-6A02D0B5E534}" type="pres">
      <dgm:prSet presAssocID="{EDCA867E-1F05-4C83-BDE0-9680FBAE5610}" presName="parentLeftMargin" presStyleLbl="node1" presStyleIdx="3" presStyleCnt="5"/>
      <dgm:spPr/>
      <dgm:t>
        <a:bodyPr/>
        <a:lstStyle/>
        <a:p>
          <a:endParaRPr lang="en-US"/>
        </a:p>
      </dgm:t>
    </dgm:pt>
    <dgm:pt modelId="{9CDBA1D6-157F-4D58-89C3-D1C403113434}" type="pres">
      <dgm:prSet presAssocID="{EDCA867E-1F05-4C83-BDE0-9680FBAE5610}" presName="parentText" presStyleLbl="node1" presStyleIdx="4" presStyleCnt="5" custScaleX="125714">
        <dgm:presLayoutVars>
          <dgm:chMax val="0"/>
          <dgm:bulletEnabled val="1"/>
        </dgm:presLayoutVars>
      </dgm:prSet>
      <dgm:spPr/>
      <dgm:t>
        <a:bodyPr/>
        <a:lstStyle/>
        <a:p>
          <a:endParaRPr lang="en-US"/>
        </a:p>
      </dgm:t>
    </dgm:pt>
    <dgm:pt modelId="{6193AF7F-874A-4EB7-B459-57CE2E119E54}" type="pres">
      <dgm:prSet presAssocID="{EDCA867E-1F05-4C83-BDE0-9680FBAE5610}" presName="negativeSpace" presStyleCnt="0"/>
      <dgm:spPr/>
    </dgm:pt>
    <dgm:pt modelId="{B91B5F36-EDCA-44C1-968D-FBA1B02359F9}" type="pres">
      <dgm:prSet presAssocID="{EDCA867E-1F05-4C83-BDE0-9680FBAE5610}" presName="childText" presStyleLbl="conFgAcc1" presStyleIdx="4" presStyleCnt="5">
        <dgm:presLayoutVars>
          <dgm:bulletEnabled val="1"/>
        </dgm:presLayoutVars>
      </dgm:prSet>
      <dgm:spPr/>
    </dgm:pt>
  </dgm:ptLst>
  <dgm:cxnLst>
    <dgm:cxn modelId="{779C4A63-F732-488E-A90A-1F4A0D128163}" type="presOf" srcId="{CBFD16D9-C5DC-4D97-9D47-061D487AF4DC}" destId="{7765C085-18C3-49C0-8EBF-13D742FC7348}" srcOrd="0" destOrd="0" presId="urn:microsoft.com/office/officeart/2005/8/layout/list1"/>
    <dgm:cxn modelId="{D5C0B4CD-25DE-4310-AB9A-458C9484DD2B}" type="presOf" srcId="{6AE60942-C039-4D24-82DF-78272CC16CD0}" destId="{D37571A6-E20A-4AE0-BB8D-0FD0021B8A0E}" srcOrd="0" destOrd="0" presId="urn:microsoft.com/office/officeart/2005/8/layout/list1"/>
    <dgm:cxn modelId="{0EA63025-63B4-44E5-B0E2-69660F4941BF}" srcId="{BC403D5D-C669-415E-828D-89888C3C93A4}" destId="{CBFD16D9-C5DC-4D97-9D47-061D487AF4DC}" srcOrd="0" destOrd="0" parTransId="{E2A0756E-0C59-4B6E-BB45-8E5A98085797}" sibTransId="{C46744D5-B2DA-4E3F-A0CB-32E2C0BE3B54}"/>
    <dgm:cxn modelId="{24172DB8-C95F-4911-ABF4-606945AE7748}" type="presOf" srcId="{C79F1558-F6A9-471C-8D6B-FAB418D34150}" destId="{15DFC316-1660-4F25-92B4-00FE51E7F02D}" srcOrd="1" destOrd="0" presId="urn:microsoft.com/office/officeart/2005/8/layout/list1"/>
    <dgm:cxn modelId="{8E96D161-F823-41E4-861E-BE7D2D57A298}" type="presOf" srcId="{C79F1558-F6A9-471C-8D6B-FAB418D34150}" destId="{F15BBE19-06B0-40A1-B05A-D63EAAE65DCA}" srcOrd="0" destOrd="0" presId="urn:microsoft.com/office/officeart/2005/8/layout/list1"/>
    <dgm:cxn modelId="{281C5353-C936-4CC3-A88E-44EE071C0721}" srcId="{BC403D5D-C669-415E-828D-89888C3C93A4}" destId="{EDCA867E-1F05-4C83-BDE0-9680FBAE5610}" srcOrd="4" destOrd="0" parTransId="{5BF2747B-EBC7-4508-BDFC-5E0311FBA602}" sibTransId="{390E5B50-4467-456E-983E-DEBFDFE60DDA}"/>
    <dgm:cxn modelId="{B0596D3C-3CB3-4800-B0C5-CA19F12D1EA6}" type="presOf" srcId="{EDCA867E-1F05-4C83-BDE0-9680FBAE5610}" destId="{9CDBA1D6-157F-4D58-89C3-D1C403113434}" srcOrd="1" destOrd="0" presId="urn:microsoft.com/office/officeart/2005/8/layout/list1"/>
    <dgm:cxn modelId="{EE688973-C51D-4A4C-B4F3-6CE7C0F8796F}" type="presOf" srcId="{6AE60942-C039-4D24-82DF-78272CC16CD0}" destId="{C499D12B-3D20-4F40-BE3A-EEE6C0C2EB17}" srcOrd="1" destOrd="0" presId="urn:microsoft.com/office/officeart/2005/8/layout/list1"/>
    <dgm:cxn modelId="{6A36E84A-9076-43B4-8D14-EEF93401C4B6}" srcId="{BC403D5D-C669-415E-828D-89888C3C93A4}" destId="{6AE60942-C039-4D24-82DF-78272CC16CD0}" srcOrd="1" destOrd="0" parTransId="{A2441505-811C-45EB-9C6D-D575B0E5159F}" sibTransId="{32DFBDBC-23AA-475E-8ECA-E47F78E0A92C}"/>
    <dgm:cxn modelId="{606EE037-088D-4206-96C4-ED3FBAB6CF4F}" type="presOf" srcId="{2CF1A76E-80F0-40A7-81A1-D2DA2628EBEA}" destId="{9530C47E-17F0-4D14-BBBD-4501E5A54671}" srcOrd="1" destOrd="0" presId="urn:microsoft.com/office/officeart/2005/8/layout/list1"/>
    <dgm:cxn modelId="{296EF81B-2461-408B-9BAB-D66C95DC252C}" type="presOf" srcId="{BC403D5D-C669-415E-828D-89888C3C93A4}" destId="{DF558473-4C50-4028-A901-4CC471BCF896}" srcOrd="0" destOrd="0" presId="urn:microsoft.com/office/officeart/2005/8/layout/list1"/>
    <dgm:cxn modelId="{D4DE7440-6DDA-4E18-A3D4-976573C90C62}" srcId="{BC403D5D-C669-415E-828D-89888C3C93A4}" destId="{2CF1A76E-80F0-40A7-81A1-D2DA2628EBEA}" srcOrd="3" destOrd="0" parTransId="{A57BB67C-B5EA-40F7-82CF-7D51106D91F7}" sibTransId="{ADD59DD6-F6BA-414F-A9C9-8822CEB4D8A0}"/>
    <dgm:cxn modelId="{703EAB50-0EA1-4C01-B7D8-5C131B704926}" srcId="{BC403D5D-C669-415E-828D-89888C3C93A4}" destId="{C79F1558-F6A9-471C-8D6B-FAB418D34150}" srcOrd="2" destOrd="0" parTransId="{D9E35E5E-A0F4-4A3D-8643-0BCF091DB4F6}" sibTransId="{530AC418-27A2-4530-A320-E9024B62A401}"/>
    <dgm:cxn modelId="{C7F7FA64-7E48-42C1-BED0-6529D8654B66}" type="presOf" srcId="{CBFD16D9-C5DC-4D97-9D47-061D487AF4DC}" destId="{4949F7E4-56C9-4852-AA16-D67CAC12EDC5}" srcOrd="1" destOrd="0" presId="urn:microsoft.com/office/officeart/2005/8/layout/list1"/>
    <dgm:cxn modelId="{2C8CFBD9-B408-44A8-9D30-634ACDEDACCF}" type="presOf" srcId="{EDCA867E-1F05-4C83-BDE0-9680FBAE5610}" destId="{4DD2AA31-D569-4542-8F5D-6A02D0B5E534}" srcOrd="0" destOrd="0" presId="urn:microsoft.com/office/officeart/2005/8/layout/list1"/>
    <dgm:cxn modelId="{A576A62D-C024-4AF5-99BD-628AAAD1AAAD}" type="presOf" srcId="{2CF1A76E-80F0-40A7-81A1-D2DA2628EBEA}" destId="{E666554F-2A7E-4773-A34B-BE95B1901ED5}" srcOrd="0" destOrd="0" presId="urn:microsoft.com/office/officeart/2005/8/layout/list1"/>
    <dgm:cxn modelId="{B15F0D37-00A4-4958-8763-74616B33F283}" type="presParOf" srcId="{DF558473-4C50-4028-A901-4CC471BCF896}" destId="{5C950EF5-0DA9-4746-A309-482B94433678}" srcOrd="0" destOrd="0" presId="urn:microsoft.com/office/officeart/2005/8/layout/list1"/>
    <dgm:cxn modelId="{FEEA6740-BDA8-4D2E-AF72-C497A6B57F18}" type="presParOf" srcId="{5C950EF5-0DA9-4746-A309-482B94433678}" destId="{7765C085-18C3-49C0-8EBF-13D742FC7348}" srcOrd="0" destOrd="0" presId="urn:microsoft.com/office/officeart/2005/8/layout/list1"/>
    <dgm:cxn modelId="{7340C5CA-37A0-4675-8646-88B8C67B5B0C}" type="presParOf" srcId="{5C950EF5-0DA9-4746-A309-482B94433678}" destId="{4949F7E4-56C9-4852-AA16-D67CAC12EDC5}" srcOrd="1" destOrd="0" presId="urn:microsoft.com/office/officeart/2005/8/layout/list1"/>
    <dgm:cxn modelId="{CB87828A-FCD7-42C1-8593-E266F9CDDBD0}" type="presParOf" srcId="{DF558473-4C50-4028-A901-4CC471BCF896}" destId="{755B198F-98F1-41BB-8F5B-4FFB62E3966A}" srcOrd="1" destOrd="0" presId="urn:microsoft.com/office/officeart/2005/8/layout/list1"/>
    <dgm:cxn modelId="{B07BC948-3B59-4899-8D1E-B2358505D456}" type="presParOf" srcId="{DF558473-4C50-4028-A901-4CC471BCF896}" destId="{3BEA5368-2B88-4674-82BD-2267B4B725A9}" srcOrd="2" destOrd="0" presId="urn:microsoft.com/office/officeart/2005/8/layout/list1"/>
    <dgm:cxn modelId="{58A4E8CD-076D-4E04-8C61-FBA2A93AE796}" type="presParOf" srcId="{DF558473-4C50-4028-A901-4CC471BCF896}" destId="{DB20EB07-8506-4A58-98FD-99B718A01960}" srcOrd="3" destOrd="0" presId="urn:microsoft.com/office/officeart/2005/8/layout/list1"/>
    <dgm:cxn modelId="{E96D6165-B6CE-4661-9878-3931D78701A3}" type="presParOf" srcId="{DF558473-4C50-4028-A901-4CC471BCF896}" destId="{9D2B5F0F-5D46-4F07-BA3E-DEB277C286FB}" srcOrd="4" destOrd="0" presId="urn:microsoft.com/office/officeart/2005/8/layout/list1"/>
    <dgm:cxn modelId="{4193C62F-3AAF-4F01-BB7A-8B5DD68AA805}" type="presParOf" srcId="{9D2B5F0F-5D46-4F07-BA3E-DEB277C286FB}" destId="{D37571A6-E20A-4AE0-BB8D-0FD0021B8A0E}" srcOrd="0" destOrd="0" presId="urn:microsoft.com/office/officeart/2005/8/layout/list1"/>
    <dgm:cxn modelId="{3B3AABC2-44CB-48AE-8200-0F617A99230C}" type="presParOf" srcId="{9D2B5F0F-5D46-4F07-BA3E-DEB277C286FB}" destId="{C499D12B-3D20-4F40-BE3A-EEE6C0C2EB17}" srcOrd="1" destOrd="0" presId="urn:microsoft.com/office/officeart/2005/8/layout/list1"/>
    <dgm:cxn modelId="{B679CC79-8F88-423B-857D-C2C8FC6C9A01}" type="presParOf" srcId="{DF558473-4C50-4028-A901-4CC471BCF896}" destId="{E65DED91-238C-49BB-9270-994E396F468B}" srcOrd="5" destOrd="0" presId="urn:microsoft.com/office/officeart/2005/8/layout/list1"/>
    <dgm:cxn modelId="{580AC6C9-DC91-4117-93E0-EADF4C1319D1}" type="presParOf" srcId="{DF558473-4C50-4028-A901-4CC471BCF896}" destId="{17DAE804-243A-46EA-8B04-384895A2D8AB}" srcOrd="6" destOrd="0" presId="urn:microsoft.com/office/officeart/2005/8/layout/list1"/>
    <dgm:cxn modelId="{9C2CB997-289D-4403-BD1B-BC5C838F6B8C}" type="presParOf" srcId="{DF558473-4C50-4028-A901-4CC471BCF896}" destId="{168831DD-1F22-47BF-AF46-2EF5643E6187}" srcOrd="7" destOrd="0" presId="urn:microsoft.com/office/officeart/2005/8/layout/list1"/>
    <dgm:cxn modelId="{8285DD23-DDA7-4D0C-AA5E-475FF41977E7}" type="presParOf" srcId="{DF558473-4C50-4028-A901-4CC471BCF896}" destId="{AC01AC4C-8470-41F9-90D6-FCFF73817541}" srcOrd="8" destOrd="0" presId="urn:microsoft.com/office/officeart/2005/8/layout/list1"/>
    <dgm:cxn modelId="{D67EB4E1-3BDC-4194-BF2F-7B331A7D6C8C}" type="presParOf" srcId="{AC01AC4C-8470-41F9-90D6-FCFF73817541}" destId="{F15BBE19-06B0-40A1-B05A-D63EAAE65DCA}" srcOrd="0" destOrd="0" presId="urn:microsoft.com/office/officeart/2005/8/layout/list1"/>
    <dgm:cxn modelId="{BDDAC323-286B-4896-894E-55AEA7D0135C}" type="presParOf" srcId="{AC01AC4C-8470-41F9-90D6-FCFF73817541}" destId="{15DFC316-1660-4F25-92B4-00FE51E7F02D}" srcOrd="1" destOrd="0" presId="urn:microsoft.com/office/officeart/2005/8/layout/list1"/>
    <dgm:cxn modelId="{EF9C0C54-E6BB-4EEA-A2FB-30CCD7C1192D}" type="presParOf" srcId="{DF558473-4C50-4028-A901-4CC471BCF896}" destId="{F62F738A-D54E-427F-B726-C79ED8D57DCC}" srcOrd="9" destOrd="0" presId="urn:microsoft.com/office/officeart/2005/8/layout/list1"/>
    <dgm:cxn modelId="{AD650F11-4EE4-443B-A287-B0530C0FA7A0}" type="presParOf" srcId="{DF558473-4C50-4028-A901-4CC471BCF896}" destId="{D7940627-C31B-41C0-A20F-E3200BEA48AD}" srcOrd="10" destOrd="0" presId="urn:microsoft.com/office/officeart/2005/8/layout/list1"/>
    <dgm:cxn modelId="{D16E1E2E-20EE-4F35-BA40-37C798E22E11}" type="presParOf" srcId="{DF558473-4C50-4028-A901-4CC471BCF896}" destId="{6D5DEDF6-5CBB-4467-A76A-E386526A903E}" srcOrd="11" destOrd="0" presId="urn:microsoft.com/office/officeart/2005/8/layout/list1"/>
    <dgm:cxn modelId="{CAA83171-F4F0-411E-BF07-64FF40D79E4F}" type="presParOf" srcId="{DF558473-4C50-4028-A901-4CC471BCF896}" destId="{5D11BA01-1B24-492F-AC6F-9A30EA9974D9}" srcOrd="12" destOrd="0" presId="urn:microsoft.com/office/officeart/2005/8/layout/list1"/>
    <dgm:cxn modelId="{7B64F7ED-75C1-4B15-B5CE-8B3AC694E74D}" type="presParOf" srcId="{5D11BA01-1B24-492F-AC6F-9A30EA9974D9}" destId="{E666554F-2A7E-4773-A34B-BE95B1901ED5}" srcOrd="0" destOrd="0" presId="urn:microsoft.com/office/officeart/2005/8/layout/list1"/>
    <dgm:cxn modelId="{D480A0A9-DCCF-4E6E-97E2-A59AEFA3521A}" type="presParOf" srcId="{5D11BA01-1B24-492F-AC6F-9A30EA9974D9}" destId="{9530C47E-17F0-4D14-BBBD-4501E5A54671}" srcOrd="1" destOrd="0" presId="urn:microsoft.com/office/officeart/2005/8/layout/list1"/>
    <dgm:cxn modelId="{4FD77698-95F9-40B0-A48B-1302B9D837FB}" type="presParOf" srcId="{DF558473-4C50-4028-A901-4CC471BCF896}" destId="{B0945BF0-2F8B-49C5-9EFB-622388CA101D}" srcOrd="13" destOrd="0" presId="urn:microsoft.com/office/officeart/2005/8/layout/list1"/>
    <dgm:cxn modelId="{2BD86494-4D92-4C03-953E-A9E62ECE5011}" type="presParOf" srcId="{DF558473-4C50-4028-A901-4CC471BCF896}" destId="{DADFD12C-882D-416D-8AEE-D7E49469379E}" srcOrd="14" destOrd="0" presId="urn:microsoft.com/office/officeart/2005/8/layout/list1"/>
    <dgm:cxn modelId="{F4F3E46D-5A65-431B-B252-F873E2C90D23}" type="presParOf" srcId="{DF558473-4C50-4028-A901-4CC471BCF896}" destId="{D23630D8-ECB1-43F8-9E50-5F123B82EBDA}" srcOrd="15" destOrd="0" presId="urn:microsoft.com/office/officeart/2005/8/layout/list1"/>
    <dgm:cxn modelId="{5B15F30C-318C-4343-9204-C58CCBDC2D0E}" type="presParOf" srcId="{DF558473-4C50-4028-A901-4CC471BCF896}" destId="{B241D9E6-DE60-4F93-A39D-62BE43DFC808}" srcOrd="16" destOrd="0" presId="urn:microsoft.com/office/officeart/2005/8/layout/list1"/>
    <dgm:cxn modelId="{23A4102C-DAC8-4624-8AC6-EC0B9B92DBFB}" type="presParOf" srcId="{B241D9E6-DE60-4F93-A39D-62BE43DFC808}" destId="{4DD2AA31-D569-4542-8F5D-6A02D0B5E534}" srcOrd="0" destOrd="0" presId="urn:microsoft.com/office/officeart/2005/8/layout/list1"/>
    <dgm:cxn modelId="{FD5D2A93-8258-48DD-8F2F-E843CF077788}" type="presParOf" srcId="{B241D9E6-DE60-4F93-A39D-62BE43DFC808}" destId="{9CDBA1D6-157F-4D58-89C3-D1C403113434}" srcOrd="1" destOrd="0" presId="urn:microsoft.com/office/officeart/2005/8/layout/list1"/>
    <dgm:cxn modelId="{F58850E6-C942-483D-8834-0A2C68E2A970}" type="presParOf" srcId="{DF558473-4C50-4028-A901-4CC471BCF896}" destId="{6193AF7F-874A-4EB7-B459-57CE2E119E54}" srcOrd="17" destOrd="0" presId="urn:microsoft.com/office/officeart/2005/8/layout/list1"/>
    <dgm:cxn modelId="{A3FD3CB2-3608-45C2-B597-DA016A53C92D}" type="presParOf" srcId="{DF558473-4C50-4028-A901-4CC471BCF896}" destId="{B91B5F36-EDCA-44C1-968D-FBA1B02359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03D5D-C669-415E-828D-89888C3C93A4}"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n-US"/>
        </a:p>
      </dgm:t>
    </dgm:pt>
    <dgm:pt modelId="{CBFD16D9-C5DC-4D97-9D47-061D487AF4DC}">
      <dgm:prSet phldrT="[Text]" custT="1"/>
      <dgm:spPr/>
      <dgm:t>
        <a:bodyPr/>
        <a:lstStyle/>
        <a:p>
          <a:pPr marL="396875" indent="-396875"/>
          <a:r>
            <a:rPr lang="en-US" sz="2600" b="1" dirty="0" smtClean="0">
              <a:solidFill>
                <a:schemeClr val="accent4"/>
              </a:solidFill>
              <a:latin typeface="Arial Rounded MT Bold" pitchFamily="34" charset="0"/>
            </a:rPr>
            <a:t>1. Enter letter grades in LMS grade books.</a:t>
          </a:r>
          <a:endParaRPr lang="en-US" sz="2600" b="1" dirty="0">
            <a:solidFill>
              <a:schemeClr val="accent4"/>
            </a:solidFill>
            <a:latin typeface="Arial Rounded MT Bold" pitchFamily="34" charset="0"/>
          </a:endParaRPr>
        </a:p>
      </dgm:t>
    </dgm:pt>
    <dgm:pt modelId="{E2A0756E-0C59-4B6E-BB45-8E5A98085797}" type="parTrans" cxnId="{0EA63025-63B4-44E5-B0E2-69660F4941BF}">
      <dgm:prSet/>
      <dgm:spPr/>
      <dgm:t>
        <a:bodyPr/>
        <a:lstStyle/>
        <a:p>
          <a:endParaRPr lang="en-US" sz="2600" b="1">
            <a:solidFill>
              <a:schemeClr val="accent4"/>
            </a:solidFill>
            <a:latin typeface="Arial Rounded MT Bold" pitchFamily="34" charset="0"/>
          </a:endParaRPr>
        </a:p>
      </dgm:t>
    </dgm:pt>
    <dgm:pt modelId="{C46744D5-B2DA-4E3F-A0CB-32E2C0BE3B54}" type="sibTrans" cxnId="{0EA63025-63B4-44E5-B0E2-69660F4941BF}">
      <dgm:prSet/>
      <dgm:spPr/>
      <dgm:t>
        <a:bodyPr/>
        <a:lstStyle/>
        <a:p>
          <a:endParaRPr lang="en-US" sz="2600" b="1">
            <a:solidFill>
              <a:schemeClr val="accent4"/>
            </a:solidFill>
            <a:latin typeface="Arial Rounded MT Bold" pitchFamily="34" charset="0"/>
          </a:endParaRPr>
        </a:p>
      </dgm:t>
    </dgm:pt>
    <dgm:pt modelId="{6AE60942-C039-4D24-82DF-78272CC16CD0}">
      <dgm:prSet phldrT="[Text]" custT="1"/>
      <dgm:spPr/>
      <dgm:t>
        <a:bodyPr/>
        <a:lstStyle/>
        <a:p>
          <a:pPr marL="396875" indent="-396875"/>
          <a:r>
            <a:rPr lang="en-US" sz="2600" b="1" dirty="0" smtClean="0">
              <a:solidFill>
                <a:schemeClr val="accent4"/>
              </a:solidFill>
              <a:latin typeface="Arial Rounded MT Bold" pitchFamily="34" charset="0"/>
            </a:rPr>
            <a:t>2. Export grade books in Show All view.</a:t>
          </a:r>
          <a:endParaRPr lang="en-US" sz="2600" b="1" dirty="0">
            <a:solidFill>
              <a:schemeClr val="accent4"/>
            </a:solidFill>
            <a:latin typeface="Arial Rounded MT Bold" pitchFamily="34" charset="0"/>
          </a:endParaRPr>
        </a:p>
      </dgm:t>
    </dgm:pt>
    <dgm:pt modelId="{A2441505-811C-45EB-9C6D-D575B0E5159F}" type="parTrans" cxnId="{6A36E84A-9076-43B4-8D14-EEF93401C4B6}">
      <dgm:prSet/>
      <dgm:spPr/>
      <dgm:t>
        <a:bodyPr/>
        <a:lstStyle/>
        <a:p>
          <a:endParaRPr lang="en-US" sz="2600" b="1">
            <a:solidFill>
              <a:schemeClr val="accent4"/>
            </a:solidFill>
            <a:latin typeface="Arial Rounded MT Bold" pitchFamily="34" charset="0"/>
          </a:endParaRPr>
        </a:p>
      </dgm:t>
    </dgm:pt>
    <dgm:pt modelId="{32DFBDBC-23AA-475E-8ECA-E47F78E0A92C}" type="sibTrans" cxnId="{6A36E84A-9076-43B4-8D14-EEF93401C4B6}">
      <dgm:prSet/>
      <dgm:spPr/>
      <dgm:t>
        <a:bodyPr/>
        <a:lstStyle/>
        <a:p>
          <a:endParaRPr lang="en-US" sz="2600" b="1">
            <a:solidFill>
              <a:schemeClr val="accent4"/>
            </a:solidFill>
            <a:latin typeface="Arial Rounded MT Bold" pitchFamily="34" charset="0"/>
          </a:endParaRPr>
        </a:p>
      </dgm:t>
    </dgm:pt>
    <dgm:pt modelId="{2CF1A76E-80F0-40A7-81A1-D2DA2628EBEA}">
      <dgm:prSet custT="1"/>
      <dgm:spPr/>
      <dgm:t>
        <a:bodyPr/>
        <a:lstStyle/>
        <a:p>
          <a:pPr marL="349250" indent="-349250"/>
          <a:r>
            <a:rPr lang="en-US" sz="2600" b="1" dirty="0" smtClean="0">
              <a:solidFill>
                <a:schemeClr val="accent4"/>
              </a:solidFill>
              <a:latin typeface="Arial Rounded MT Bold" pitchFamily="34" charset="0"/>
            </a:rPr>
            <a:t>3. </a:t>
          </a:r>
          <a:r>
            <a:rPr lang="en-US" sz="2000" b="1" dirty="0" smtClean="0">
              <a:solidFill>
                <a:schemeClr val="accent4"/>
              </a:solidFill>
              <a:latin typeface="Arial Rounded MT Bold" pitchFamily="34" charset="0"/>
            </a:rPr>
            <a:t>Compile everything into one workbook with separate tabs for each of your classes. Saving directions to follow  in this presentation.</a:t>
          </a:r>
          <a:endParaRPr lang="en-US" sz="2000" b="1" dirty="0">
            <a:solidFill>
              <a:schemeClr val="accent4"/>
            </a:solidFill>
            <a:latin typeface="Arial Rounded MT Bold" pitchFamily="34" charset="0"/>
          </a:endParaRPr>
        </a:p>
      </dgm:t>
    </dgm:pt>
    <dgm:pt modelId="{A57BB67C-B5EA-40F7-82CF-7D51106D91F7}" type="parTrans" cxnId="{D4DE7440-6DDA-4E18-A3D4-976573C90C62}">
      <dgm:prSet/>
      <dgm:spPr/>
      <dgm:t>
        <a:bodyPr/>
        <a:lstStyle/>
        <a:p>
          <a:endParaRPr lang="en-US" sz="2600" b="1">
            <a:solidFill>
              <a:schemeClr val="accent4"/>
            </a:solidFill>
            <a:latin typeface="Arial Rounded MT Bold" pitchFamily="34" charset="0"/>
          </a:endParaRPr>
        </a:p>
      </dgm:t>
    </dgm:pt>
    <dgm:pt modelId="{ADD59DD6-F6BA-414F-A9C9-8822CEB4D8A0}" type="sibTrans" cxnId="{D4DE7440-6DDA-4E18-A3D4-976573C90C62}">
      <dgm:prSet/>
      <dgm:spPr/>
      <dgm:t>
        <a:bodyPr/>
        <a:lstStyle/>
        <a:p>
          <a:endParaRPr lang="en-US" sz="2600" b="1">
            <a:solidFill>
              <a:schemeClr val="accent4"/>
            </a:solidFill>
            <a:latin typeface="Arial Rounded MT Bold" pitchFamily="34" charset="0"/>
          </a:endParaRPr>
        </a:p>
      </dgm:t>
    </dgm:pt>
    <dgm:pt modelId="{EDCA867E-1F05-4C83-BDE0-9680FBAE5610}">
      <dgm:prSet custT="1"/>
      <dgm:spPr/>
      <dgm:t>
        <a:bodyPr/>
        <a:lstStyle/>
        <a:p>
          <a:pPr marL="288925" indent="-288925"/>
          <a:r>
            <a:rPr lang="en-US" sz="2600" b="1" dirty="0" smtClean="0">
              <a:solidFill>
                <a:schemeClr val="accent4"/>
              </a:solidFill>
              <a:latin typeface="Arial Rounded MT Bold" pitchFamily="34" charset="0"/>
            </a:rPr>
            <a:t>4. </a:t>
          </a:r>
          <a:r>
            <a:rPr lang="en-US" sz="2000" b="1" dirty="0" smtClean="0">
              <a:solidFill>
                <a:schemeClr val="accent4"/>
              </a:solidFill>
              <a:latin typeface="Arial Rounded MT Bold" pitchFamily="34" charset="0"/>
            </a:rPr>
            <a:t>Upload to the shared </a:t>
          </a:r>
          <a:r>
            <a:rPr lang="en-US" sz="2000" b="1" dirty="0" err="1" smtClean="0">
              <a:solidFill>
                <a:schemeClr val="accent4"/>
              </a:solidFill>
              <a:latin typeface="Arial Rounded MT Bold" pitchFamily="34" charset="0"/>
            </a:rPr>
            <a:t>dropbox</a:t>
          </a:r>
          <a:r>
            <a:rPr lang="en-US" sz="2000" b="1" dirty="0" smtClean="0">
              <a:solidFill>
                <a:schemeClr val="accent4"/>
              </a:solidFill>
              <a:latin typeface="Arial Rounded MT Bold" pitchFamily="34" charset="0"/>
            </a:rPr>
            <a:t>. </a:t>
          </a:r>
          <a:r>
            <a:rPr lang="en-US" sz="2000" b="1" dirty="0" smtClean="0">
              <a:solidFill>
                <a:srgbClr val="FF0000"/>
              </a:solidFill>
              <a:latin typeface="Arial Rounded MT Bold" pitchFamily="34" charset="0"/>
            </a:rPr>
            <a:t>Deadline is </a:t>
          </a:r>
          <a:r>
            <a:rPr lang="en-US" sz="2000" b="1" dirty="0" smtClean="0">
              <a:solidFill>
                <a:srgbClr val="FF0000"/>
              </a:solidFill>
              <a:latin typeface="Arial Rounded MT Bold" pitchFamily="34" charset="0"/>
            </a:rPr>
            <a:t>6/8/2015 </a:t>
          </a:r>
          <a:r>
            <a:rPr lang="en-US" sz="2000" b="1" dirty="0" smtClean="0">
              <a:solidFill>
                <a:srgbClr val="FF0000"/>
              </a:solidFill>
              <a:latin typeface="Arial Rounded MT Bold" pitchFamily="34" charset="0"/>
            </a:rPr>
            <a:t>5:00.</a:t>
          </a:r>
          <a:endParaRPr lang="en-US" sz="2000" b="1" dirty="0">
            <a:solidFill>
              <a:srgbClr val="FF0000"/>
            </a:solidFill>
            <a:latin typeface="Arial Rounded MT Bold" pitchFamily="34" charset="0"/>
          </a:endParaRPr>
        </a:p>
      </dgm:t>
    </dgm:pt>
    <dgm:pt modelId="{5BF2747B-EBC7-4508-BDFC-5E0311FBA602}" type="parTrans" cxnId="{281C5353-C936-4CC3-A88E-44EE071C0721}">
      <dgm:prSet/>
      <dgm:spPr/>
      <dgm:t>
        <a:bodyPr/>
        <a:lstStyle/>
        <a:p>
          <a:endParaRPr lang="en-US" sz="2600" b="1">
            <a:latin typeface="Arial Rounded MT Bold" pitchFamily="34" charset="0"/>
          </a:endParaRPr>
        </a:p>
      </dgm:t>
    </dgm:pt>
    <dgm:pt modelId="{390E5B50-4467-456E-983E-DEBFDFE60DDA}" type="sibTrans" cxnId="{281C5353-C936-4CC3-A88E-44EE071C0721}">
      <dgm:prSet/>
      <dgm:spPr/>
      <dgm:t>
        <a:bodyPr/>
        <a:lstStyle/>
        <a:p>
          <a:endParaRPr lang="en-US" sz="2600" b="1">
            <a:latin typeface="Arial Rounded MT Bold" pitchFamily="34" charset="0"/>
          </a:endParaRPr>
        </a:p>
      </dgm:t>
    </dgm:pt>
    <dgm:pt modelId="{DF558473-4C50-4028-A901-4CC471BCF896}" type="pres">
      <dgm:prSet presAssocID="{BC403D5D-C669-415E-828D-89888C3C93A4}" presName="linear" presStyleCnt="0">
        <dgm:presLayoutVars>
          <dgm:dir/>
          <dgm:animLvl val="lvl"/>
          <dgm:resizeHandles val="exact"/>
        </dgm:presLayoutVars>
      </dgm:prSet>
      <dgm:spPr/>
      <dgm:t>
        <a:bodyPr/>
        <a:lstStyle/>
        <a:p>
          <a:endParaRPr lang="en-US"/>
        </a:p>
      </dgm:t>
    </dgm:pt>
    <dgm:pt modelId="{5C950EF5-0DA9-4746-A309-482B94433678}" type="pres">
      <dgm:prSet presAssocID="{CBFD16D9-C5DC-4D97-9D47-061D487AF4DC}" presName="parentLin" presStyleCnt="0"/>
      <dgm:spPr/>
    </dgm:pt>
    <dgm:pt modelId="{7765C085-18C3-49C0-8EBF-13D742FC7348}" type="pres">
      <dgm:prSet presAssocID="{CBFD16D9-C5DC-4D97-9D47-061D487AF4DC}" presName="parentLeftMargin" presStyleLbl="node1" presStyleIdx="0" presStyleCnt="4"/>
      <dgm:spPr/>
      <dgm:t>
        <a:bodyPr/>
        <a:lstStyle/>
        <a:p>
          <a:endParaRPr lang="en-US"/>
        </a:p>
      </dgm:t>
    </dgm:pt>
    <dgm:pt modelId="{4949F7E4-56C9-4852-AA16-D67CAC12EDC5}" type="pres">
      <dgm:prSet presAssocID="{CBFD16D9-C5DC-4D97-9D47-061D487AF4DC}" presName="parentText" presStyleLbl="node1" presStyleIdx="0" presStyleCnt="4" custScaleX="125714">
        <dgm:presLayoutVars>
          <dgm:chMax val="0"/>
          <dgm:bulletEnabled val="1"/>
        </dgm:presLayoutVars>
      </dgm:prSet>
      <dgm:spPr/>
      <dgm:t>
        <a:bodyPr/>
        <a:lstStyle/>
        <a:p>
          <a:endParaRPr lang="en-US"/>
        </a:p>
      </dgm:t>
    </dgm:pt>
    <dgm:pt modelId="{755B198F-98F1-41BB-8F5B-4FFB62E3966A}" type="pres">
      <dgm:prSet presAssocID="{CBFD16D9-C5DC-4D97-9D47-061D487AF4DC}" presName="negativeSpace" presStyleCnt="0"/>
      <dgm:spPr/>
    </dgm:pt>
    <dgm:pt modelId="{3BEA5368-2B88-4674-82BD-2267B4B725A9}" type="pres">
      <dgm:prSet presAssocID="{CBFD16D9-C5DC-4D97-9D47-061D487AF4DC}" presName="childText" presStyleLbl="conFgAcc1" presStyleIdx="0" presStyleCnt="4">
        <dgm:presLayoutVars>
          <dgm:bulletEnabled val="1"/>
        </dgm:presLayoutVars>
      </dgm:prSet>
      <dgm:spPr/>
    </dgm:pt>
    <dgm:pt modelId="{DB20EB07-8506-4A58-98FD-99B718A01960}" type="pres">
      <dgm:prSet presAssocID="{C46744D5-B2DA-4E3F-A0CB-32E2C0BE3B54}" presName="spaceBetweenRectangles" presStyleCnt="0"/>
      <dgm:spPr/>
    </dgm:pt>
    <dgm:pt modelId="{9D2B5F0F-5D46-4F07-BA3E-DEB277C286FB}" type="pres">
      <dgm:prSet presAssocID="{6AE60942-C039-4D24-82DF-78272CC16CD0}" presName="parentLin" presStyleCnt="0"/>
      <dgm:spPr/>
    </dgm:pt>
    <dgm:pt modelId="{D37571A6-E20A-4AE0-BB8D-0FD0021B8A0E}" type="pres">
      <dgm:prSet presAssocID="{6AE60942-C039-4D24-82DF-78272CC16CD0}" presName="parentLeftMargin" presStyleLbl="node1" presStyleIdx="0" presStyleCnt="4"/>
      <dgm:spPr/>
      <dgm:t>
        <a:bodyPr/>
        <a:lstStyle/>
        <a:p>
          <a:endParaRPr lang="en-US"/>
        </a:p>
      </dgm:t>
    </dgm:pt>
    <dgm:pt modelId="{C499D12B-3D20-4F40-BE3A-EEE6C0C2EB17}" type="pres">
      <dgm:prSet presAssocID="{6AE60942-C039-4D24-82DF-78272CC16CD0}" presName="parentText" presStyleLbl="node1" presStyleIdx="1" presStyleCnt="4" custScaleX="125714">
        <dgm:presLayoutVars>
          <dgm:chMax val="0"/>
          <dgm:bulletEnabled val="1"/>
        </dgm:presLayoutVars>
      </dgm:prSet>
      <dgm:spPr/>
      <dgm:t>
        <a:bodyPr/>
        <a:lstStyle/>
        <a:p>
          <a:endParaRPr lang="en-US"/>
        </a:p>
      </dgm:t>
    </dgm:pt>
    <dgm:pt modelId="{E65DED91-238C-49BB-9270-994E396F468B}" type="pres">
      <dgm:prSet presAssocID="{6AE60942-C039-4D24-82DF-78272CC16CD0}" presName="negativeSpace" presStyleCnt="0"/>
      <dgm:spPr/>
    </dgm:pt>
    <dgm:pt modelId="{17DAE804-243A-46EA-8B04-384895A2D8AB}" type="pres">
      <dgm:prSet presAssocID="{6AE60942-C039-4D24-82DF-78272CC16CD0}" presName="childText" presStyleLbl="conFgAcc1" presStyleIdx="1" presStyleCnt="4">
        <dgm:presLayoutVars>
          <dgm:bulletEnabled val="1"/>
        </dgm:presLayoutVars>
      </dgm:prSet>
      <dgm:spPr/>
      <dgm:t>
        <a:bodyPr/>
        <a:lstStyle/>
        <a:p>
          <a:endParaRPr lang="en-US"/>
        </a:p>
      </dgm:t>
    </dgm:pt>
    <dgm:pt modelId="{168831DD-1F22-47BF-AF46-2EF5643E6187}" type="pres">
      <dgm:prSet presAssocID="{32DFBDBC-23AA-475E-8ECA-E47F78E0A92C}" presName="spaceBetweenRectangles" presStyleCnt="0"/>
      <dgm:spPr/>
    </dgm:pt>
    <dgm:pt modelId="{5D11BA01-1B24-492F-AC6F-9A30EA9974D9}" type="pres">
      <dgm:prSet presAssocID="{2CF1A76E-80F0-40A7-81A1-D2DA2628EBEA}" presName="parentLin" presStyleCnt="0"/>
      <dgm:spPr/>
    </dgm:pt>
    <dgm:pt modelId="{E666554F-2A7E-4773-A34B-BE95B1901ED5}" type="pres">
      <dgm:prSet presAssocID="{2CF1A76E-80F0-40A7-81A1-D2DA2628EBEA}" presName="parentLeftMargin" presStyleLbl="node1" presStyleIdx="1" presStyleCnt="4"/>
      <dgm:spPr/>
      <dgm:t>
        <a:bodyPr/>
        <a:lstStyle/>
        <a:p>
          <a:endParaRPr lang="en-US"/>
        </a:p>
      </dgm:t>
    </dgm:pt>
    <dgm:pt modelId="{9530C47E-17F0-4D14-BBBD-4501E5A54671}" type="pres">
      <dgm:prSet presAssocID="{2CF1A76E-80F0-40A7-81A1-D2DA2628EBEA}" presName="parentText" presStyleLbl="node1" presStyleIdx="2" presStyleCnt="4" custScaleX="125715" custScaleY="136619" custLinFactNeighborY="68">
        <dgm:presLayoutVars>
          <dgm:chMax val="0"/>
          <dgm:bulletEnabled val="1"/>
        </dgm:presLayoutVars>
      </dgm:prSet>
      <dgm:spPr/>
      <dgm:t>
        <a:bodyPr/>
        <a:lstStyle/>
        <a:p>
          <a:endParaRPr lang="en-US"/>
        </a:p>
      </dgm:t>
    </dgm:pt>
    <dgm:pt modelId="{B0945BF0-2F8B-49C5-9EFB-622388CA101D}" type="pres">
      <dgm:prSet presAssocID="{2CF1A76E-80F0-40A7-81A1-D2DA2628EBEA}" presName="negativeSpace" presStyleCnt="0"/>
      <dgm:spPr/>
    </dgm:pt>
    <dgm:pt modelId="{DADFD12C-882D-416D-8AEE-D7E49469379E}" type="pres">
      <dgm:prSet presAssocID="{2CF1A76E-80F0-40A7-81A1-D2DA2628EBEA}" presName="childText" presStyleLbl="conFgAcc1" presStyleIdx="2" presStyleCnt="4">
        <dgm:presLayoutVars>
          <dgm:bulletEnabled val="1"/>
        </dgm:presLayoutVars>
      </dgm:prSet>
      <dgm:spPr/>
    </dgm:pt>
    <dgm:pt modelId="{D23630D8-ECB1-43F8-9E50-5F123B82EBDA}" type="pres">
      <dgm:prSet presAssocID="{ADD59DD6-F6BA-414F-A9C9-8822CEB4D8A0}" presName="spaceBetweenRectangles" presStyleCnt="0"/>
      <dgm:spPr/>
    </dgm:pt>
    <dgm:pt modelId="{B241D9E6-DE60-4F93-A39D-62BE43DFC808}" type="pres">
      <dgm:prSet presAssocID="{EDCA867E-1F05-4C83-BDE0-9680FBAE5610}" presName="parentLin" presStyleCnt="0"/>
      <dgm:spPr/>
    </dgm:pt>
    <dgm:pt modelId="{4DD2AA31-D569-4542-8F5D-6A02D0B5E534}" type="pres">
      <dgm:prSet presAssocID="{EDCA867E-1F05-4C83-BDE0-9680FBAE5610}" presName="parentLeftMargin" presStyleLbl="node1" presStyleIdx="2" presStyleCnt="4"/>
      <dgm:spPr/>
      <dgm:t>
        <a:bodyPr/>
        <a:lstStyle/>
        <a:p>
          <a:endParaRPr lang="en-US"/>
        </a:p>
      </dgm:t>
    </dgm:pt>
    <dgm:pt modelId="{9CDBA1D6-157F-4D58-89C3-D1C403113434}" type="pres">
      <dgm:prSet presAssocID="{EDCA867E-1F05-4C83-BDE0-9680FBAE5610}" presName="parentText" presStyleLbl="node1" presStyleIdx="3" presStyleCnt="4" custScaleX="125714" custScaleY="192172" custLinFactNeighborX="-20000" custLinFactNeighborY="-11126">
        <dgm:presLayoutVars>
          <dgm:chMax val="0"/>
          <dgm:bulletEnabled val="1"/>
        </dgm:presLayoutVars>
      </dgm:prSet>
      <dgm:spPr/>
      <dgm:t>
        <a:bodyPr/>
        <a:lstStyle/>
        <a:p>
          <a:endParaRPr lang="en-US"/>
        </a:p>
      </dgm:t>
    </dgm:pt>
    <dgm:pt modelId="{6193AF7F-874A-4EB7-B459-57CE2E119E54}" type="pres">
      <dgm:prSet presAssocID="{EDCA867E-1F05-4C83-BDE0-9680FBAE5610}" presName="negativeSpace" presStyleCnt="0"/>
      <dgm:spPr/>
    </dgm:pt>
    <dgm:pt modelId="{B91B5F36-EDCA-44C1-968D-FBA1B02359F9}" type="pres">
      <dgm:prSet presAssocID="{EDCA867E-1F05-4C83-BDE0-9680FBAE5610}" presName="childText" presStyleLbl="conFgAcc1" presStyleIdx="3" presStyleCnt="4">
        <dgm:presLayoutVars>
          <dgm:bulletEnabled val="1"/>
        </dgm:presLayoutVars>
      </dgm:prSet>
      <dgm:spPr/>
    </dgm:pt>
  </dgm:ptLst>
  <dgm:cxnLst>
    <dgm:cxn modelId="{281C5353-C936-4CC3-A88E-44EE071C0721}" srcId="{BC403D5D-C669-415E-828D-89888C3C93A4}" destId="{EDCA867E-1F05-4C83-BDE0-9680FBAE5610}" srcOrd="3" destOrd="0" parTransId="{5BF2747B-EBC7-4508-BDFC-5E0311FBA602}" sibTransId="{390E5B50-4467-456E-983E-DEBFDFE60DDA}"/>
    <dgm:cxn modelId="{E1F59316-4E1D-4FD2-9888-37D73BC613ED}" type="presOf" srcId="{2CF1A76E-80F0-40A7-81A1-D2DA2628EBEA}" destId="{9530C47E-17F0-4D14-BBBD-4501E5A54671}" srcOrd="1" destOrd="0" presId="urn:microsoft.com/office/officeart/2005/8/layout/list1"/>
    <dgm:cxn modelId="{E452A21C-BB61-417E-B464-673D29FB0876}" type="presOf" srcId="{EDCA867E-1F05-4C83-BDE0-9680FBAE5610}" destId="{9CDBA1D6-157F-4D58-89C3-D1C403113434}" srcOrd="1" destOrd="0" presId="urn:microsoft.com/office/officeart/2005/8/layout/list1"/>
    <dgm:cxn modelId="{CB98D4DE-81F6-4010-85CC-0584D3B31917}" type="presOf" srcId="{2CF1A76E-80F0-40A7-81A1-D2DA2628EBEA}" destId="{E666554F-2A7E-4773-A34B-BE95B1901ED5}" srcOrd="0" destOrd="0" presId="urn:microsoft.com/office/officeart/2005/8/layout/list1"/>
    <dgm:cxn modelId="{257BFEE8-E5B0-4577-9447-F2995D7AA16D}" type="presOf" srcId="{6AE60942-C039-4D24-82DF-78272CC16CD0}" destId="{D37571A6-E20A-4AE0-BB8D-0FD0021B8A0E}" srcOrd="0" destOrd="0" presId="urn:microsoft.com/office/officeart/2005/8/layout/list1"/>
    <dgm:cxn modelId="{5146708A-2CC2-4282-9136-ECA8E49F9C02}" type="presOf" srcId="{BC403D5D-C669-415E-828D-89888C3C93A4}" destId="{DF558473-4C50-4028-A901-4CC471BCF896}" srcOrd="0" destOrd="0" presId="urn:microsoft.com/office/officeart/2005/8/layout/list1"/>
    <dgm:cxn modelId="{5551DACE-6841-4BDA-9C62-57ACBF6DBE5D}" type="presOf" srcId="{6AE60942-C039-4D24-82DF-78272CC16CD0}" destId="{C499D12B-3D20-4F40-BE3A-EEE6C0C2EB17}" srcOrd="1" destOrd="0" presId="urn:microsoft.com/office/officeart/2005/8/layout/list1"/>
    <dgm:cxn modelId="{6A36E84A-9076-43B4-8D14-EEF93401C4B6}" srcId="{BC403D5D-C669-415E-828D-89888C3C93A4}" destId="{6AE60942-C039-4D24-82DF-78272CC16CD0}" srcOrd="1" destOrd="0" parTransId="{A2441505-811C-45EB-9C6D-D575B0E5159F}" sibTransId="{32DFBDBC-23AA-475E-8ECA-E47F78E0A92C}"/>
    <dgm:cxn modelId="{792F7F8A-444D-448D-A6E4-DC84BF936C89}" type="presOf" srcId="{CBFD16D9-C5DC-4D97-9D47-061D487AF4DC}" destId="{7765C085-18C3-49C0-8EBF-13D742FC7348}" srcOrd="0" destOrd="0" presId="urn:microsoft.com/office/officeart/2005/8/layout/list1"/>
    <dgm:cxn modelId="{75AFB578-7FF3-4FFB-A164-A46137F3814B}" type="presOf" srcId="{CBFD16D9-C5DC-4D97-9D47-061D487AF4DC}" destId="{4949F7E4-56C9-4852-AA16-D67CAC12EDC5}" srcOrd="1" destOrd="0" presId="urn:microsoft.com/office/officeart/2005/8/layout/list1"/>
    <dgm:cxn modelId="{0EA63025-63B4-44E5-B0E2-69660F4941BF}" srcId="{BC403D5D-C669-415E-828D-89888C3C93A4}" destId="{CBFD16D9-C5DC-4D97-9D47-061D487AF4DC}" srcOrd="0" destOrd="0" parTransId="{E2A0756E-0C59-4B6E-BB45-8E5A98085797}" sibTransId="{C46744D5-B2DA-4E3F-A0CB-32E2C0BE3B54}"/>
    <dgm:cxn modelId="{D4DE7440-6DDA-4E18-A3D4-976573C90C62}" srcId="{BC403D5D-C669-415E-828D-89888C3C93A4}" destId="{2CF1A76E-80F0-40A7-81A1-D2DA2628EBEA}" srcOrd="2" destOrd="0" parTransId="{A57BB67C-B5EA-40F7-82CF-7D51106D91F7}" sibTransId="{ADD59DD6-F6BA-414F-A9C9-8822CEB4D8A0}"/>
    <dgm:cxn modelId="{59D13CFC-0891-4DF5-8B41-89BD0AAA3453}" type="presOf" srcId="{EDCA867E-1F05-4C83-BDE0-9680FBAE5610}" destId="{4DD2AA31-D569-4542-8F5D-6A02D0B5E534}" srcOrd="0" destOrd="0" presId="urn:microsoft.com/office/officeart/2005/8/layout/list1"/>
    <dgm:cxn modelId="{A6C2D22D-048D-49C5-B324-CD1A1DD5F4AC}" type="presParOf" srcId="{DF558473-4C50-4028-A901-4CC471BCF896}" destId="{5C950EF5-0DA9-4746-A309-482B94433678}" srcOrd="0" destOrd="0" presId="urn:microsoft.com/office/officeart/2005/8/layout/list1"/>
    <dgm:cxn modelId="{8FC90F3E-4278-4FEA-A14C-B7ED12D32450}" type="presParOf" srcId="{5C950EF5-0DA9-4746-A309-482B94433678}" destId="{7765C085-18C3-49C0-8EBF-13D742FC7348}" srcOrd="0" destOrd="0" presId="urn:microsoft.com/office/officeart/2005/8/layout/list1"/>
    <dgm:cxn modelId="{446EAF78-F3FB-4496-A390-67E2578B5626}" type="presParOf" srcId="{5C950EF5-0DA9-4746-A309-482B94433678}" destId="{4949F7E4-56C9-4852-AA16-D67CAC12EDC5}" srcOrd="1" destOrd="0" presId="urn:microsoft.com/office/officeart/2005/8/layout/list1"/>
    <dgm:cxn modelId="{3351E58F-DF9A-480A-8B12-6D54315CF596}" type="presParOf" srcId="{DF558473-4C50-4028-A901-4CC471BCF896}" destId="{755B198F-98F1-41BB-8F5B-4FFB62E3966A}" srcOrd="1" destOrd="0" presId="urn:microsoft.com/office/officeart/2005/8/layout/list1"/>
    <dgm:cxn modelId="{6B99EB22-E36C-4665-8598-AD04A3F5D832}" type="presParOf" srcId="{DF558473-4C50-4028-A901-4CC471BCF896}" destId="{3BEA5368-2B88-4674-82BD-2267B4B725A9}" srcOrd="2" destOrd="0" presId="urn:microsoft.com/office/officeart/2005/8/layout/list1"/>
    <dgm:cxn modelId="{DB6F97F6-C5D8-48AC-942D-3DFDE635834A}" type="presParOf" srcId="{DF558473-4C50-4028-A901-4CC471BCF896}" destId="{DB20EB07-8506-4A58-98FD-99B718A01960}" srcOrd="3" destOrd="0" presId="urn:microsoft.com/office/officeart/2005/8/layout/list1"/>
    <dgm:cxn modelId="{371907E0-ADAF-4DEA-958C-D953F3E55C12}" type="presParOf" srcId="{DF558473-4C50-4028-A901-4CC471BCF896}" destId="{9D2B5F0F-5D46-4F07-BA3E-DEB277C286FB}" srcOrd="4" destOrd="0" presId="urn:microsoft.com/office/officeart/2005/8/layout/list1"/>
    <dgm:cxn modelId="{A81E5B80-6101-42AA-88C3-7AE319D93738}" type="presParOf" srcId="{9D2B5F0F-5D46-4F07-BA3E-DEB277C286FB}" destId="{D37571A6-E20A-4AE0-BB8D-0FD0021B8A0E}" srcOrd="0" destOrd="0" presId="urn:microsoft.com/office/officeart/2005/8/layout/list1"/>
    <dgm:cxn modelId="{4A9AF63B-DF46-4C39-A007-B272BE7632E3}" type="presParOf" srcId="{9D2B5F0F-5D46-4F07-BA3E-DEB277C286FB}" destId="{C499D12B-3D20-4F40-BE3A-EEE6C0C2EB17}" srcOrd="1" destOrd="0" presId="urn:microsoft.com/office/officeart/2005/8/layout/list1"/>
    <dgm:cxn modelId="{26A55A8A-34A0-443C-9995-7220ED404458}" type="presParOf" srcId="{DF558473-4C50-4028-A901-4CC471BCF896}" destId="{E65DED91-238C-49BB-9270-994E396F468B}" srcOrd="5" destOrd="0" presId="urn:microsoft.com/office/officeart/2005/8/layout/list1"/>
    <dgm:cxn modelId="{4CE3D273-081E-4C1D-BDD7-416D5B7CADC5}" type="presParOf" srcId="{DF558473-4C50-4028-A901-4CC471BCF896}" destId="{17DAE804-243A-46EA-8B04-384895A2D8AB}" srcOrd="6" destOrd="0" presId="urn:microsoft.com/office/officeart/2005/8/layout/list1"/>
    <dgm:cxn modelId="{ED9679BC-126C-4EA9-A0C7-3180F925D3BF}" type="presParOf" srcId="{DF558473-4C50-4028-A901-4CC471BCF896}" destId="{168831DD-1F22-47BF-AF46-2EF5643E6187}" srcOrd="7" destOrd="0" presId="urn:microsoft.com/office/officeart/2005/8/layout/list1"/>
    <dgm:cxn modelId="{5C6B8220-EC9E-44ED-A81A-0307E222993E}" type="presParOf" srcId="{DF558473-4C50-4028-A901-4CC471BCF896}" destId="{5D11BA01-1B24-492F-AC6F-9A30EA9974D9}" srcOrd="8" destOrd="0" presId="urn:microsoft.com/office/officeart/2005/8/layout/list1"/>
    <dgm:cxn modelId="{40EED57A-BF40-4121-B11A-68780CA8D83D}" type="presParOf" srcId="{5D11BA01-1B24-492F-AC6F-9A30EA9974D9}" destId="{E666554F-2A7E-4773-A34B-BE95B1901ED5}" srcOrd="0" destOrd="0" presId="urn:microsoft.com/office/officeart/2005/8/layout/list1"/>
    <dgm:cxn modelId="{9B3C545A-5A54-4C7A-AAC3-5E44F43547DB}" type="presParOf" srcId="{5D11BA01-1B24-492F-AC6F-9A30EA9974D9}" destId="{9530C47E-17F0-4D14-BBBD-4501E5A54671}" srcOrd="1" destOrd="0" presId="urn:microsoft.com/office/officeart/2005/8/layout/list1"/>
    <dgm:cxn modelId="{727AE5C6-9934-4D56-952A-201FC2067A33}" type="presParOf" srcId="{DF558473-4C50-4028-A901-4CC471BCF896}" destId="{B0945BF0-2F8B-49C5-9EFB-622388CA101D}" srcOrd="9" destOrd="0" presId="urn:microsoft.com/office/officeart/2005/8/layout/list1"/>
    <dgm:cxn modelId="{77479C8C-E5A0-40AC-8514-ED9A340192E5}" type="presParOf" srcId="{DF558473-4C50-4028-A901-4CC471BCF896}" destId="{DADFD12C-882D-416D-8AEE-D7E49469379E}" srcOrd="10" destOrd="0" presId="urn:microsoft.com/office/officeart/2005/8/layout/list1"/>
    <dgm:cxn modelId="{7C695C9C-FC27-4891-A955-0AAEC8C2D49C}" type="presParOf" srcId="{DF558473-4C50-4028-A901-4CC471BCF896}" destId="{D23630D8-ECB1-43F8-9E50-5F123B82EBDA}" srcOrd="11" destOrd="0" presId="urn:microsoft.com/office/officeart/2005/8/layout/list1"/>
    <dgm:cxn modelId="{166047B5-668F-42F2-A567-8FD69E058CDA}" type="presParOf" srcId="{DF558473-4C50-4028-A901-4CC471BCF896}" destId="{B241D9E6-DE60-4F93-A39D-62BE43DFC808}" srcOrd="12" destOrd="0" presId="urn:microsoft.com/office/officeart/2005/8/layout/list1"/>
    <dgm:cxn modelId="{5C5A1C8E-ECF2-4284-A6F9-F49A654D4FDA}" type="presParOf" srcId="{B241D9E6-DE60-4F93-A39D-62BE43DFC808}" destId="{4DD2AA31-D569-4542-8F5D-6A02D0B5E534}" srcOrd="0" destOrd="0" presId="urn:microsoft.com/office/officeart/2005/8/layout/list1"/>
    <dgm:cxn modelId="{463A7FCC-C0DD-4EE8-A605-EAD5C9C4CB15}" type="presParOf" srcId="{B241D9E6-DE60-4F93-A39D-62BE43DFC808}" destId="{9CDBA1D6-157F-4D58-89C3-D1C403113434}" srcOrd="1" destOrd="0" presId="urn:microsoft.com/office/officeart/2005/8/layout/list1"/>
    <dgm:cxn modelId="{4754CD11-747C-4DA0-929F-6EF7FB4190C3}" type="presParOf" srcId="{DF558473-4C50-4028-A901-4CC471BCF896}" destId="{6193AF7F-874A-4EB7-B459-57CE2E119E54}" srcOrd="13" destOrd="0" presId="urn:microsoft.com/office/officeart/2005/8/layout/list1"/>
    <dgm:cxn modelId="{0715ACC9-9084-41A7-B68B-46EA9ECDA53F}" type="presParOf" srcId="{DF558473-4C50-4028-A901-4CC471BCF896}" destId="{B91B5F36-EDCA-44C1-968D-FBA1B02359F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A5368-2B88-4674-82BD-2267B4B725A9}">
      <dsp:nvSpPr>
        <dsp:cNvPr id="0" name=""/>
        <dsp:cNvSpPr/>
      </dsp:nvSpPr>
      <dsp:spPr>
        <a:xfrm>
          <a:off x="0" y="440640"/>
          <a:ext cx="7620000"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949F7E4-56C9-4852-AA16-D67CAC12EDC5}">
      <dsp:nvSpPr>
        <dsp:cNvPr id="0" name=""/>
        <dsp:cNvSpPr/>
      </dsp:nvSpPr>
      <dsp:spPr>
        <a:xfrm>
          <a:off x="381000" y="86400"/>
          <a:ext cx="6705584" cy="7084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accent4"/>
              </a:solidFill>
              <a:latin typeface="Arial Rounded MT Bold" pitchFamily="34" charset="0"/>
            </a:rPr>
            <a:t>1. Lock down all assignments. You can do this by using the Course Scheduler under Course Admin</a:t>
          </a:r>
          <a:endParaRPr lang="en-US" sz="2000" b="1" kern="1200" dirty="0">
            <a:solidFill>
              <a:schemeClr val="accent4"/>
            </a:solidFill>
            <a:latin typeface="Arial Rounded MT Bold" pitchFamily="34" charset="0"/>
          </a:endParaRPr>
        </a:p>
      </dsp:txBody>
      <dsp:txXfrm>
        <a:off x="415585" y="120985"/>
        <a:ext cx="6636414" cy="639310"/>
      </dsp:txXfrm>
    </dsp:sp>
    <dsp:sp modelId="{17DAE804-243A-46EA-8B04-384895A2D8AB}">
      <dsp:nvSpPr>
        <dsp:cNvPr id="0" name=""/>
        <dsp:cNvSpPr/>
      </dsp:nvSpPr>
      <dsp:spPr>
        <a:xfrm>
          <a:off x="0" y="1529280"/>
          <a:ext cx="7620000" cy="604800"/>
        </a:xfrm>
        <a:prstGeom prst="rect">
          <a:avLst/>
        </a:prstGeom>
        <a:solidFill>
          <a:schemeClr val="lt1">
            <a:alpha val="90000"/>
            <a:hueOff val="0"/>
            <a:satOff val="0"/>
            <a:lumOff val="0"/>
            <a:alphaOff val="0"/>
          </a:schemeClr>
        </a:solidFill>
        <a:ln w="9525" cap="flat" cmpd="sng" algn="ctr">
          <a:solidFill>
            <a:schemeClr val="accent2">
              <a:hueOff val="-642854"/>
              <a:satOff val="-10417"/>
              <a:lumOff val="44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99D12B-3D20-4F40-BE3A-EEE6C0C2EB17}">
      <dsp:nvSpPr>
        <dsp:cNvPr id="0" name=""/>
        <dsp:cNvSpPr/>
      </dsp:nvSpPr>
      <dsp:spPr>
        <a:xfrm>
          <a:off x="381000" y="1175040"/>
          <a:ext cx="6705584" cy="708480"/>
        </a:xfrm>
        <a:prstGeom prst="roundRect">
          <a:avLst/>
        </a:prstGeom>
        <a:gradFill rotWithShape="0">
          <a:gsLst>
            <a:gs pos="0">
              <a:schemeClr val="accent2">
                <a:hueOff val="-642854"/>
                <a:satOff val="-10417"/>
                <a:lumOff val="4412"/>
                <a:alphaOff val="0"/>
                <a:shade val="51000"/>
                <a:satMod val="130000"/>
              </a:schemeClr>
            </a:gs>
            <a:gs pos="80000">
              <a:schemeClr val="accent2">
                <a:hueOff val="-642854"/>
                <a:satOff val="-10417"/>
                <a:lumOff val="4412"/>
                <a:alphaOff val="0"/>
                <a:shade val="93000"/>
                <a:satMod val="130000"/>
              </a:schemeClr>
            </a:gs>
            <a:gs pos="100000">
              <a:schemeClr val="accent2">
                <a:hueOff val="-642854"/>
                <a:satOff val="-10417"/>
                <a:lumOff val="4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396875" lvl="0" indent="-396875"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2. Grade and return all teacher graded items.</a:t>
          </a:r>
          <a:endParaRPr lang="en-US" sz="2600" b="1" kern="1200" dirty="0">
            <a:solidFill>
              <a:schemeClr val="accent4"/>
            </a:solidFill>
            <a:latin typeface="Arial Rounded MT Bold" pitchFamily="34" charset="0"/>
          </a:endParaRPr>
        </a:p>
      </dsp:txBody>
      <dsp:txXfrm>
        <a:off x="415585" y="1209625"/>
        <a:ext cx="6636414" cy="639310"/>
      </dsp:txXfrm>
    </dsp:sp>
    <dsp:sp modelId="{D7940627-C31B-41C0-A20F-E3200BEA48AD}">
      <dsp:nvSpPr>
        <dsp:cNvPr id="0" name=""/>
        <dsp:cNvSpPr/>
      </dsp:nvSpPr>
      <dsp:spPr>
        <a:xfrm>
          <a:off x="0" y="2617920"/>
          <a:ext cx="7620000" cy="604800"/>
        </a:xfrm>
        <a:prstGeom prst="rect">
          <a:avLst/>
        </a:prstGeom>
        <a:solidFill>
          <a:schemeClr val="lt1">
            <a:alpha val="90000"/>
            <a:hueOff val="0"/>
            <a:satOff val="0"/>
            <a:lumOff val="0"/>
            <a:alphaOff val="0"/>
          </a:schemeClr>
        </a:solidFill>
        <a:ln w="9525" cap="flat" cmpd="sng" algn="ctr">
          <a:solidFill>
            <a:schemeClr val="accent2">
              <a:hueOff val="-1285707"/>
              <a:satOff val="-20834"/>
              <a:lumOff val="882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DFC316-1660-4F25-92B4-00FE51E7F02D}">
      <dsp:nvSpPr>
        <dsp:cNvPr id="0" name=""/>
        <dsp:cNvSpPr/>
      </dsp:nvSpPr>
      <dsp:spPr>
        <a:xfrm>
          <a:off x="381000" y="2263680"/>
          <a:ext cx="6705584" cy="708480"/>
        </a:xfrm>
        <a:prstGeom prst="roundRect">
          <a:avLst/>
        </a:prstGeom>
        <a:gradFill rotWithShape="0">
          <a:gsLst>
            <a:gs pos="0">
              <a:schemeClr val="accent2">
                <a:hueOff val="-1285707"/>
                <a:satOff val="-20834"/>
                <a:lumOff val="8823"/>
                <a:alphaOff val="0"/>
                <a:shade val="51000"/>
                <a:satMod val="130000"/>
              </a:schemeClr>
            </a:gs>
            <a:gs pos="80000">
              <a:schemeClr val="accent2">
                <a:hueOff val="-1285707"/>
                <a:satOff val="-20834"/>
                <a:lumOff val="8823"/>
                <a:alphaOff val="0"/>
                <a:shade val="93000"/>
                <a:satMod val="130000"/>
              </a:schemeClr>
            </a:gs>
            <a:gs pos="100000">
              <a:schemeClr val="accent2">
                <a:hueOff val="-1285707"/>
                <a:satOff val="-20834"/>
                <a:lumOff val="88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396875" lvl="0" indent="-396875" algn="l" defTabSz="889000">
            <a:lnSpc>
              <a:spcPct val="90000"/>
            </a:lnSpc>
            <a:spcBef>
              <a:spcPct val="0"/>
            </a:spcBef>
            <a:spcAft>
              <a:spcPct val="35000"/>
            </a:spcAft>
          </a:pPr>
          <a:r>
            <a:rPr lang="en-US" sz="2000" b="1" kern="1200" dirty="0" smtClean="0">
              <a:solidFill>
                <a:schemeClr val="accent4"/>
              </a:solidFill>
              <a:latin typeface="Arial Rounded MT Bold" pitchFamily="34" charset="0"/>
            </a:rPr>
            <a:t>3. Where needed, enter zeroes for all incomplete/ missing work. All sections must have a numeric or alpha character</a:t>
          </a:r>
          <a:endParaRPr lang="en-US" sz="2000" b="1" kern="1200" dirty="0">
            <a:solidFill>
              <a:schemeClr val="accent4"/>
            </a:solidFill>
            <a:latin typeface="Arial Rounded MT Bold" pitchFamily="34" charset="0"/>
          </a:endParaRPr>
        </a:p>
      </dsp:txBody>
      <dsp:txXfrm>
        <a:off x="415585" y="2298265"/>
        <a:ext cx="6636414" cy="639310"/>
      </dsp:txXfrm>
    </dsp:sp>
    <dsp:sp modelId="{DADFD12C-882D-416D-8AEE-D7E49469379E}">
      <dsp:nvSpPr>
        <dsp:cNvPr id="0" name=""/>
        <dsp:cNvSpPr/>
      </dsp:nvSpPr>
      <dsp:spPr>
        <a:xfrm>
          <a:off x="0" y="3706560"/>
          <a:ext cx="7620000" cy="604800"/>
        </a:xfrm>
        <a:prstGeom prst="rect">
          <a:avLst/>
        </a:prstGeom>
        <a:solidFill>
          <a:schemeClr val="lt1">
            <a:alpha val="90000"/>
            <a:hueOff val="0"/>
            <a:satOff val="0"/>
            <a:lumOff val="0"/>
            <a:alphaOff val="0"/>
          </a:schemeClr>
        </a:solidFill>
        <a:ln w="9525" cap="flat" cmpd="sng" algn="ctr">
          <a:solidFill>
            <a:schemeClr val="accent2">
              <a:hueOff val="-1928561"/>
              <a:satOff val="-31252"/>
              <a:lumOff val="1323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530C47E-17F0-4D14-BBBD-4501E5A54671}">
      <dsp:nvSpPr>
        <dsp:cNvPr id="0" name=""/>
        <dsp:cNvSpPr/>
      </dsp:nvSpPr>
      <dsp:spPr>
        <a:xfrm>
          <a:off x="381000" y="3352320"/>
          <a:ext cx="6705638" cy="708480"/>
        </a:xfrm>
        <a:prstGeom prst="roundRect">
          <a:avLst/>
        </a:prstGeom>
        <a:gradFill rotWithShape="0">
          <a:gsLst>
            <a:gs pos="0">
              <a:schemeClr val="accent2">
                <a:hueOff val="-1928561"/>
                <a:satOff val="-31252"/>
                <a:lumOff val="13235"/>
                <a:alphaOff val="0"/>
                <a:shade val="51000"/>
                <a:satMod val="130000"/>
              </a:schemeClr>
            </a:gs>
            <a:gs pos="80000">
              <a:schemeClr val="accent2">
                <a:hueOff val="-1928561"/>
                <a:satOff val="-31252"/>
                <a:lumOff val="13235"/>
                <a:alphaOff val="0"/>
                <a:shade val="93000"/>
                <a:satMod val="130000"/>
              </a:schemeClr>
            </a:gs>
            <a:gs pos="100000">
              <a:schemeClr val="accent2">
                <a:hueOff val="-1928561"/>
                <a:satOff val="-31252"/>
                <a:lumOff val="1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4. Enter any extra credit.</a:t>
          </a:r>
          <a:endParaRPr lang="en-US" sz="2600" b="1" kern="1200" dirty="0">
            <a:solidFill>
              <a:schemeClr val="accent4"/>
            </a:solidFill>
            <a:latin typeface="Arial Rounded MT Bold" pitchFamily="34" charset="0"/>
          </a:endParaRPr>
        </a:p>
      </dsp:txBody>
      <dsp:txXfrm>
        <a:off x="415585" y="3386905"/>
        <a:ext cx="6636468" cy="639310"/>
      </dsp:txXfrm>
    </dsp:sp>
    <dsp:sp modelId="{B91B5F36-EDCA-44C1-968D-FBA1B02359F9}">
      <dsp:nvSpPr>
        <dsp:cNvPr id="0" name=""/>
        <dsp:cNvSpPr/>
      </dsp:nvSpPr>
      <dsp:spPr>
        <a:xfrm>
          <a:off x="0" y="4795199"/>
          <a:ext cx="7620000" cy="604800"/>
        </a:xfrm>
        <a:prstGeom prst="rect">
          <a:avLst/>
        </a:prstGeom>
        <a:solidFill>
          <a:schemeClr val="lt1">
            <a:alpha val="90000"/>
            <a:hueOff val="0"/>
            <a:satOff val="0"/>
            <a:lumOff val="0"/>
            <a:alphaOff val="0"/>
          </a:schemeClr>
        </a:solidFill>
        <a:ln w="9525" cap="flat" cmpd="sng" algn="ctr">
          <a:solidFill>
            <a:schemeClr val="accent2">
              <a:hueOff val="-2571414"/>
              <a:satOff val="-41669"/>
              <a:lumOff val="176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CDBA1D6-157F-4D58-89C3-D1C403113434}">
      <dsp:nvSpPr>
        <dsp:cNvPr id="0" name=""/>
        <dsp:cNvSpPr/>
      </dsp:nvSpPr>
      <dsp:spPr>
        <a:xfrm>
          <a:off x="381000" y="4440959"/>
          <a:ext cx="6705584" cy="708480"/>
        </a:xfrm>
        <a:prstGeom prst="roundRect">
          <a:avLst/>
        </a:prstGeom>
        <a:gradFill rotWithShape="0">
          <a:gsLst>
            <a:gs pos="0">
              <a:schemeClr val="accent2">
                <a:hueOff val="-2571414"/>
                <a:satOff val="-41669"/>
                <a:lumOff val="17647"/>
                <a:alphaOff val="0"/>
                <a:shade val="51000"/>
                <a:satMod val="130000"/>
              </a:schemeClr>
            </a:gs>
            <a:gs pos="80000">
              <a:schemeClr val="accent2">
                <a:hueOff val="-2571414"/>
                <a:satOff val="-41669"/>
                <a:lumOff val="17647"/>
                <a:alphaOff val="0"/>
                <a:shade val="93000"/>
                <a:satMod val="130000"/>
              </a:schemeClr>
            </a:gs>
            <a:gs pos="100000">
              <a:schemeClr val="accent2">
                <a:hueOff val="-2571414"/>
                <a:satOff val="-41669"/>
                <a:lumOff val="17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5. Call students and resolve any missing final exams.</a:t>
          </a:r>
          <a:endParaRPr lang="en-US" sz="2600" b="1" kern="1200" dirty="0">
            <a:latin typeface="Arial Rounded MT Bold" pitchFamily="34" charset="0"/>
          </a:endParaRPr>
        </a:p>
      </dsp:txBody>
      <dsp:txXfrm>
        <a:off x="415585" y="4475544"/>
        <a:ext cx="6636414"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A5368-2B88-4674-82BD-2267B4B725A9}">
      <dsp:nvSpPr>
        <dsp:cNvPr id="0" name=""/>
        <dsp:cNvSpPr/>
      </dsp:nvSpPr>
      <dsp:spPr>
        <a:xfrm>
          <a:off x="0" y="436461"/>
          <a:ext cx="76200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949F7E4-56C9-4852-AA16-D67CAC12EDC5}">
      <dsp:nvSpPr>
        <dsp:cNvPr id="0" name=""/>
        <dsp:cNvSpPr/>
      </dsp:nvSpPr>
      <dsp:spPr>
        <a:xfrm>
          <a:off x="381000" y="67461"/>
          <a:ext cx="6705584" cy="7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396875" lvl="0" indent="-396875"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1. Enter letter grades in LMS grade books.</a:t>
          </a:r>
          <a:endParaRPr lang="en-US" sz="2600" b="1" kern="1200" dirty="0">
            <a:solidFill>
              <a:schemeClr val="accent4"/>
            </a:solidFill>
            <a:latin typeface="Arial Rounded MT Bold" pitchFamily="34" charset="0"/>
          </a:endParaRPr>
        </a:p>
      </dsp:txBody>
      <dsp:txXfrm>
        <a:off x="417026" y="103487"/>
        <a:ext cx="6633532" cy="665948"/>
      </dsp:txXfrm>
    </dsp:sp>
    <dsp:sp modelId="{17DAE804-243A-46EA-8B04-384895A2D8AB}">
      <dsp:nvSpPr>
        <dsp:cNvPr id="0" name=""/>
        <dsp:cNvSpPr/>
      </dsp:nvSpPr>
      <dsp:spPr>
        <a:xfrm>
          <a:off x="0" y="1570461"/>
          <a:ext cx="7620000" cy="630000"/>
        </a:xfrm>
        <a:prstGeom prst="rect">
          <a:avLst/>
        </a:prstGeom>
        <a:solidFill>
          <a:schemeClr val="lt1">
            <a:alpha val="90000"/>
            <a:hueOff val="0"/>
            <a:satOff val="0"/>
            <a:lumOff val="0"/>
            <a:alphaOff val="0"/>
          </a:schemeClr>
        </a:solidFill>
        <a:ln w="9525" cap="flat" cmpd="sng" algn="ctr">
          <a:solidFill>
            <a:schemeClr val="accent2">
              <a:hueOff val="-857138"/>
              <a:satOff val="-13890"/>
              <a:lumOff val="588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99D12B-3D20-4F40-BE3A-EEE6C0C2EB17}">
      <dsp:nvSpPr>
        <dsp:cNvPr id="0" name=""/>
        <dsp:cNvSpPr/>
      </dsp:nvSpPr>
      <dsp:spPr>
        <a:xfrm>
          <a:off x="381000" y="1201461"/>
          <a:ext cx="6705584" cy="738000"/>
        </a:xfrm>
        <a:prstGeom prst="roundRect">
          <a:avLst/>
        </a:prstGeom>
        <a:gradFill rotWithShape="0">
          <a:gsLst>
            <a:gs pos="0">
              <a:schemeClr val="accent2">
                <a:hueOff val="-857138"/>
                <a:satOff val="-13890"/>
                <a:lumOff val="5882"/>
                <a:alphaOff val="0"/>
                <a:shade val="51000"/>
                <a:satMod val="130000"/>
              </a:schemeClr>
            </a:gs>
            <a:gs pos="80000">
              <a:schemeClr val="accent2">
                <a:hueOff val="-857138"/>
                <a:satOff val="-13890"/>
                <a:lumOff val="5882"/>
                <a:alphaOff val="0"/>
                <a:shade val="93000"/>
                <a:satMod val="130000"/>
              </a:schemeClr>
            </a:gs>
            <a:gs pos="100000">
              <a:schemeClr val="accent2">
                <a:hueOff val="-857138"/>
                <a:satOff val="-13890"/>
                <a:lumOff val="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396875" lvl="0" indent="-396875"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2. Export grade books in Show All view.</a:t>
          </a:r>
          <a:endParaRPr lang="en-US" sz="2600" b="1" kern="1200" dirty="0">
            <a:solidFill>
              <a:schemeClr val="accent4"/>
            </a:solidFill>
            <a:latin typeface="Arial Rounded MT Bold" pitchFamily="34" charset="0"/>
          </a:endParaRPr>
        </a:p>
      </dsp:txBody>
      <dsp:txXfrm>
        <a:off x="417026" y="1237487"/>
        <a:ext cx="6633532" cy="665948"/>
      </dsp:txXfrm>
    </dsp:sp>
    <dsp:sp modelId="{DADFD12C-882D-416D-8AEE-D7E49469379E}">
      <dsp:nvSpPr>
        <dsp:cNvPr id="0" name=""/>
        <dsp:cNvSpPr/>
      </dsp:nvSpPr>
      <dsp:spPr>
        <a:xfrm>
          <a:off x="0" y="2974709"/>
          <a:ext cx="7620000" cy="630000"/>
        </a:xfrm>
        <a:prstGeom prst="rect">
          <a:avLst/>
        </a:prstGeom>
        <a:solidFill>
          <a:schemeClr val="lt1">
            <a:alpha val="90000"/>
            <a:hueOff val="0"/>
            <a:satOff val="0"/>
            <a:lumOff val="0"/>
            <a:alphaOff val="0"/>
          </a:schemeClr>
        </a:solidFill>
        <a:ln w="9525" cap="flat" cmpd="sng" algn="ctr">
          <a:solidFill>
            <a:schemeClr val="accent2">
              <a:hueOff val="-1714276"/>
              <a:satOff val="-27779"/>
              <a:lumOff val="1176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530C47E-17F0-4D14-BBBD-4501E5A54671}">
      <dsp:nvSpPr>
        <dsp:cNvPr id="0" name=""/>
        <dsp:cNvSpPr/>
      </dsp:nvSpPr>
      <dsp:spPr>
        <a:xfrm>
          <a:off x="381000" y="2335963"/>
          <a:ext cx="6705638" cy="1008248"/>
        </a:xfrm>
        <a:prstGeom prst="roundRect">
          <a:avLst/>
        </a:prstGeom>
        <a:gradFill rotWithShape="0">
          <a:gsLst>
            <a:gs pos="0">
              <a:schemeClr val="accent2">
                <a:hueOff val="-1714276"/>
                <a:satOff val="-27779"/>
                <a:lumOff val="11765"/>
                <a:alphaOff val="0"/>
                <a:shade val="51000"/>
                <a:satMod val="130000"/>
              </a:schemeClr>
            </a:gs>
            <a:gs pos="80000">
              <a:schemeClr val="accent2">
                <a:hueOff val="-1714276"/>
                <a:satOff val="-27779"/>
                <a:lumOff val="11765"/>
                <a:alphaOff val="0"/>
                <a:shade val="93000"/>
                <a:satMod val="130000"/>
              </a:schemeClr>
            </a:gs>
            <a:gs pos="100000">
              <a:schemeClr val="accent2">
                <a:hueOff val="-1714276"/>
                <a:satOff val="-27779"/>
                <a:lumOff val="1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349250" lvl="0" indent="-349250"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3. </a:t>
          </a:r>
          <a:r>
            <a:rPr lang="en-US" sz="2000" b="1" kern="1200" dirty="0" smtClean="0">
              <a:solidFill>
                <a:schemeClr val="accent4"/>
              </a:solidFill>
              <a:latin typeface="Arial Rounded MT Bold" pitchFamily="34" charset="0"/>
            </a:rPr>
            <a:t>Compile everything into one workbook with separate tabs for each of your classes. Saving directions to follow  in this presentation.</a:t>
          </a:r>
          <a:endParaRPr lang="en-US" sz="2000" b="1" kern="1200" dirty="0">
            <a:solidFill>
              <a:schemeClr val="accent4"/>
            </a:solidFill>
            <a:latin typeface="Arial Rounded MT Bold" pitchFamily="34" charset="0"/>
          </a:endParaRPr>
        </a:p>
      </dsp:txBody>
      <dsp:txXfrm>
        <a:off x="430219" y="2385182"/>
        <a:ext cx="6607200" cy="909810"/>
      </dsp:txXfrm>
    </dsp:sp>
    <dsp:sp modelId="{B91B5F36-EDCA-44C1-968D-FBA1B02359F9}">
      <dsp:nvSpPr>
        <dsp:cNvPr id="0" name=""/>
        <dsp:cNvSpPr/>
      </dsp:nvSpPr>
      <dsp:spPr>
        <a:xfrm>
          <a:off x="0" y="4788938"/>
          <a:ext cx="7620000" cy="630000"/>
        </a:xfrm>
        <a:prstGeom prst="rect">
          <a:avLst/>
        </a:prstGeom>
        <a:solidFill>
          <a:schemeClr val="lt1">
            <a:alpha val="90000"/>
            <a:hueOff val="0"/>
            <a:satOff val="0"/>
            <a:lumOff val="0"/>
            <a:alphaOff val="0"/>
          </a:schemeClr>
        </a:solidFill>
        <a:ln w="9525" cap="flat" cmpd="sng" algn="ctr">
          <a:solidFill>
            <a:schemeClr val="accent2">
              <a:hueOff val="-2571414"/>
              <a:satOff val="-41669"/>
              <a:lumOff val="176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CDBA1D6-157F-4D58-89C3-D1C403113434}">
      <dsp:nvSpPr>
        <dsp:cNvPr id="0" name=""/>
        <dsp:cNvSpPr/>
      </dsp:nvSpPr>
      <dsp:spPr>
        <a:xfrm>
          <a:off x="304800" y="3657599"/>
          <a:ext cx="6705584" cy="1418229"/>
        </a:xfrm>
        <a:prstGeom prst="roundRect">
          <a:avLst/>
        </a:prstGeom>
        <a:gradFill rotWithShape="0">
          <a:gsLst>
            <a:gs pos="0">
              <a:schemeClr val="accent2">
                <a:hueOff val="-2571414"/>
                <a:satOff val="-41669"/>
                <a:lumOff val="17647"/>
                <a:alphaOff val="0"/>
                <a:shade val="51000"/>
                <a:satMod val="130000"/>
              </a:schemeClr>
            </a:gs>
            <a:gs pos="80000">
              <a:schemeClr val="accent2">
                <a:hueOff val="-2571414"/>
                <a:satOff val="-41669"/>
                <a:lumOff val="17647"/>
                <a:alphaOff val="0"/>
                <a:shade val="93000"/>
                <a:satMod val="130000"/>
              </a:schemeClr>
            </a:gs>
            <a:gs pos="100000">
              <a:schemeClr val="accent2">
                <a:hueOff val="-2571414"/>
                <a:satOff val="-41669"/>
                <a:lumOff val="17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288925" lvl="0" indent="-288925" algn="l" defTabSz="1155700">
            <a:lnSpc>
              <a:spcPct val="90000"/>
            </a:lnSpc>
            <a:spcBef>
              <a:spcPct val="0"/>
            </a:spcBef>
            <a:spcAft>
              <a:spcPct val="35000"/>
            </a:spcAft>
          </a:pPr>
          <a:r>
            <a:rPr lang="en-US" sz="2600" b="1" kern="1200" dirty="0" smtClean="0">
              <a:solidFill>
                <a:schemeClr val="accent4"/>
              </a:solidFill>
              <a:latin typeface="Arial Rounded MT Bold" pitchFamily="34" charset="0"/>
            </a:rPr>
            <a:t>4. </a:t>
          </a:r>
          <a:r>
            <a:rPr lang="en-US" sz="2000" b="1" kern="1200" dirty="0" smtClean="0">
              <a:solidFill>
                <a:schemeClr val="accent4"/>
              </a:solidFill>
              <a:latin typeface="Arial Rounded MT Bold" pitchFamily="34" charset="0"/>
            </a:rPr>
            <a:t>Upload to the shared </a:t>
          </a:r>
          <a:r>
            <a:rPr lang="en-US" sz="2000" b="1" kern="1200" dirty="0" err="1" smtClean="0">
              <a:solidFill>
                <a:schemeClr val="accent4"/>
              </a:solidFill>
              <a:latin typeface="Arial Rounded MT Bold" pitchFamily="34" charset="0"/>
            </a:rPr>
            <a:t>dropbox</a:t>
          </a:r>
          <a:r>
            <a:rPr lang="en-US" sz="2000" b="1" kern="1200" dirty="0" smtClean="0">
              <a:solidFill>
                <a:schemeClr val="accent4"/>
              </a:solidFill>
              <a:latin typeface="Arial Rounded MT Bold" pitchFamily="34" charset="0"/>
            </a:rPr>
            <a:t>. </a:t>
          </a:r>
          <a:r>
            <a:rPr lang="en-US" sz="2000" b="1" kern="1200" dirty="0" smtClean="0">
              <a:solidFill>
                <a:srgbClr val="FF0000"/>
              </a:solidFill>
              <a:latin typeface="Arial Rounded MT Bold" pitchFamily="34" charset="0"/>
            </a:rPr>
            <a:t>Deadline is </a:t>
          </a:r>
          <a:r>
            <a:rPr lang="en-US" sz="2000" b="1" kern="1200" dirty="0" smtClean="0">
              <a:solidFill>
                <a:srgbClr val="FF0000"/>
              </a:solidFill>
              <a:latin typeface="Arial Rounded MT Bold" pitchFamily="34" charset="0"/>
            </a:rPr>
            <a:t>6/8/2015 </a:t>
          </a:r>
          <a:r>
            <a:rPr lang="en-US" sz="2000" b="1" kern="1200" dirty="0" smtClean="0">
              <a:solidFill>
                <a:srgbClr val="FF0000"/>
              </a:solidFill>
              <a:latin typeface="Arial Rounded MT Bold" pitchFamily="34" charset="0"/>
            </a:rPr>
            <a:t>5:00.</a:t>
          </a:r>
          <a:endParaRPr lang="en-US" sz="2000" b="1" kern="1200" dirty="0">
            <a:solidFill>
              <a:srgbClr val="FF0000"/>
            </a:solidFill>
            <a:latin typeface="Arial Rounded MT Bold" pitchFamily="34" charset="0"/>
          </a:endParaRPr>
        </a:p>
      </dsp:txBody>
      <dsp:txXfrm>
        <a:off x="374032" y="3726831"/>
        <a:ext cx="6567120" cy="12797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614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615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BB13DA00-1FF5-4281-9B6A-D48EA1683410}" type="slidenum">
              <a:rPr lang="en-US"/>
              <a:pPr>
                <a:defRPr/>
              </a:pPr>
              <a:t>‹#›</a:t>
            </a:fld>
            <a:endParaRPr lang="en-US"/>
          </a:p>
        </p:txBody>
      </p:sp>
    </p:spTree>
    <p:extLst>
      <p:ext uri="{BB962C8B-B14F-4D97-AF65-F5344CB8AC3E}">
        <p14:creationId xmlns:p14="http://schemas.microsoft.com/office/powerpoint/2010/main" val="3500629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A3091C4-72FE-4B26-8F50-C6A98D473A71}"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2212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064E22E-6615-4EB4-B8FE-936EFA1B64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2E25A-30EC-47A6-8EBD-AA61D2CEEA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18CA9-2B6B-4ECB-A88B-6181304D3E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47CE1-9639-4A43-BFDA-DFD528EE9C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0D7214-3A92-411F-B219-74F941D4F9C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D5B8D3-40EB-4C99-B13C-8494DFFC157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04C250-FAA9-49D0-A645-E14BEA022DC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A70308-21BA-466C-B0C8-F6F1BD483A5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6B11F3-1BB5-4FD1-BBF1-49AA8E332D0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81A6D7-5E73-45D0-AE8D-B367C8DA94D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144BE6-C0A5-4444-8C84-D69BCB91BD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466B6-2F3E-4BD2-A259-6507A3CC2FF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1401BA-3853-4260-A475-0C0BF2CD1BA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103E3-4D80-4FF6-8F5F-BAA0FDA5747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AE115D-76A6-4D81-857C-CAFA07130F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605B8-702A-4A76-A3F5-37F9E17BCF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8EEA5F-2C94-4FAB-BFD7-B4CC637A61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5D0E17-754B-47E1-96D2-EE1064A83F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842097-C2F7-4B8C-A8B9-054E320019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58EDAA-EA09-4FC3-BE76-4A166C21F5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111C4-A78A-4166-B012-DE323D853A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6D8C3B-BF9B-40A2-9762-802F424FD0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05BDF27F-15CE-450D-92C3-9DD18ECBAC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2B7A2863-4385-41D0-8A9C-3FC767C844C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utahvirtual.usoe-dcs.org/Login.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743200"/>
            <a:ext cx="8915400" cy="1349752"/>
          </a:xfrm>
          <a:prstGeom prst="rect">
            <a:avLst/>
          </a:prstGeom>
          <a:noFill/>
        </p:spPr>
        <p:txBody>
          <a:bodyPr>
            <a:prstTxWarp prst="textPlain">
              <a:avLst/>
            </a:prstTxWarp>
            <a:spAutoFit/>
          </a:bodyPr>
          <a:lstStyle/>
          <a:p>
            <a:pPr algn="ctr">
              <a:defRPr/>
            </a:pPr>
            <a:r>
              <a:rPr lang="en-US" sz="5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itchFamily="82" charset="0"/>
                <a:ea typeface="Batang" pitchFamily="18" charset="-127"/>
              </a:rPr>
              <a:t>F</a:t>
            </a: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itchFamily="82" charset="0"/>
                <a:ea typeface="Batang" pitchFamily="18" charset="-127"/>
              </a:rPr>
              <a:t>inalizing </a:t>
            </a: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itchFamily="82" charset="0"/>
                <a:ea typeface="Batang" pitchFamily="18" charset="-127"/>
              </a:rPr>
              <a:t>UTVA HS  </a:t>
            </a:r>
          </a:p>
          <a:p>
            <a:pPr algn="ctr">
              <a:defRPr/>
            </a:pP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itchFamily="82" charset="0"/>
                <a:ea typeface="Batang" pitchFamily="18" charset="-127"/>
              </a:rPr>
              <a:t>Block 4 </a:t>
            </a:r>
            <a:r>
              <a:rPr lang="en-US" sz="5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itchFamily="82" charset="0"/>
                <a:ea typeface="Batang" pitchFamily="18" charset="-127"/>
              </a:rPr>
              <a:t>Grades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666750"/>
            <a:ext cx="9144000" cy="400050"/>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a:solidFill>
                  <a:schemeClr val="accent4">
                    <a:lumMod val="50000"/>
                  </a:schemeClr>
                </a:solidFill>
              </a:rPr>
              <a:t>Click OK.</a:t>
            </a:r>
          </a:p>
        </p:txBody>
      </p:sp>
      <p:grpSp>
        <p:nvGrpSpPr>
          <p:cNvPr id="12291" name="Group 9"/>
          <p:cNvGrpSpPr>
            <a:grpSpLocks/>
          </p:cNvGrpSpPr>
          <p:nvPr/>
        </p:nvGrpSpPr>
        <p:grpSpPr bwMode="auto">
          <a:xfrm>
            <a:off x="914400" y="1371600"/>
            <a:ext cx="7912100" cy="5076825"/>
            <a:chOff x="85" y="738"/>
            <a:chExt cx="5619" cy="3467"/>
          </a:xfrm>
        </p:grpSpPr>
        <p:pic>
          <p:nvPicPr>
            <p:cNvPr id="12293" name="Picture 7"/>
            <p:cNvPicPr>
              <a:picLocks noChangeAspect="1" noChangeArrowheads="1"/>
            </p:cNvPicPr>
            <p:nvPr/>
          </p:nvPicPr>
          <p:blipFill>
            <a:blip r:embed="rId2" cstate="print"/>
            <a:srcRect/>
            <a:stretch>
              <a:fillRect/>
            </a:stretch>
          </p:blipFill>
          <p:spPr bwMode="auto">
            <a:xfrm>
              <a:off x="85" y="738"/>
              <a:ext cx="5619" cy="3467"/>
            </a:xfrm>
            <a:prstGeom prst="rect">
              <a:avLst/>
            </a:prstGeom>
            <a:noFill/>
            <a:ln w="76200">
              <a:solidFill>
                <a:schemeClr val="accent2"/>
              </a:solidFill>
              <a:miter lim="800000"/>
              <a:headEnd/>
              <a:tailEnd/>
            </a:ln>
          </p:spPr>
        </p:pic>
        <p:sp>
          <p:nvSpPr>
            <p:cNvPr id="12294" name="Oval 8"/>
            <p:cNvSpPr>
              <a:spLocks noChangeArrowheads="1"/>
            </p:cNvSpPr>
            <p:nvPr/>
          </p:nvSpPr>
          <p:spPr bwMode="auto">
            <a:xfrm>
              <a:off x="2232" y="2544"/>
              <a:ext cx="624" cy="432"/>
            </a:xfrm>
            <a:prstGeom prst="ellipse">
              <a:avLst/>
            </a:prstGeom>
            <a:noFill/>
            <a:ln w="76200">
              <a:solidFill>
                <a:srgbClr val="FF0000"/>
              </a:solidFill>
              <a:round/>
              <a:headEnd/>
              <a:tailEnd/>
            </a:ln>
          </p:spPr>
          <p:txBody>
            <a:bodyPr wrap="none" anchor="ctr"/>
            <a:lstStyle/>
            <a:p>
              <a:endParaRPr lang="en-US"/>
            </a:p>
          </p:txBody>
        </p:sp>
      </p:grpSp>
      <p:sp>
        <p:nvSpPr>
          <p:cNvPr id="8"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Enter Letter Grades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739775"/>
            <a:ext cx="9144000" cy="1016000"/>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dirty="0">
                <a:solidFill>
                  <a:schemeClr val="accent4">
                    <a:lumMod val="50000"/>
                  </a:schemeClr>
                </a:solidFill>
              </a:rPr>
              <a:t>You will then be brought back to the Grades to Date screen where you should now see the letter grades next to each score. Repeat this process for each of your classes.</a:t>
            </a:r>
          </a:p>
        </p:txBody>
      </p:sp>
      <p:grpSp>
        <p:nvGrpSpPr>
          <p:cNvPr id="13315" name="Group 12"/>
          <p:cNvGrpSpPr>
            <a:grpSpLocks/>
          </p:cNvGrpSpPr>
          <p:nvPr/>
        </p:nvGrpSpPr>
        <p:grpSpPr bwMode="auto">
          <a:xfrm>
            <a:off x="990600" y="1892300"/>
            <a:ext cx="7820025" cy="4843463"/>
            <a:chOff x="77" y="933"/>
            <a:chExt cx="5617" cy="3291"/>
          </a:xfrm>
        </p:grpSpPr>
        <p:grpSp>
          <p:nvGrpSpPr>
            <p:cNvPr id="13317" name="Group 10"/>
            <p:cNvGrpSpPr>
              <a:grpSpLocks/>
            </p:cNvGrpSpPr>
            <p:nvPr/>
          </p:nvGrpSpPr>
          <p:grpSpPr bwMode="auto">
            <a:xfrm>
              <a:off x="77" y="933"/>
              <a:ext cx="5617" cy="3291"/>
              <a:chOff x="77" y="933"/>
              <a:chExt cx="5617" cy="3291"/>
            </a:xfrm>
          </p:grpSpPr>
          <p:pic>
            <p:nvPicPr>
              <p:cNvPr id="13319" name="Picture 7"/>
              <p:cNvPicPr>
                <a:picLocks noChangeAspect="1" noChangeArrowheads="1"/>
              </p:cNvPicPr>
              <p:nvPr/>
            </p:nvPicPr>
            <p:blipFill>
              <a:blip r:embed="rId2" cstate="print"/>
              <a:srcRect/>
              <a:stretch>
                <a:fillRect/>
              </a:stretch>
            </p:blipFill>
            <p:spPr bwMode="auto">
              <a:xfrm>
                <a:off x="77" y="933"/>
                <a:ext cx="5617" cy="3289"/>
              </a:xfrm>
              <a:prstGeom prst="rect">
                <a:avLst/>
              </a:prstGeom>
              <a:noFill/>
              <a:ln w="76200">
                <a:solidFill>
                  <a:schemeClr val="accent2"/>
                </a:solidFill>
                <a:miter lim="800000"/>
                <a:headEnd/>
                <a:tailEnd/>
              </a:ln>
            </p:spPr>
          </p:pic>
          <p:sp>
            <p:nvSpPr>
              <p:cNvPr id="13320" name="Rectangle 8"/>
              <p:cNvSpPr>
                <a:spLocks noChangeArrowheads="1"/>
              </p:cNvSpPr>
              <p:nvPr/>
            </p:nvSpPr>
            <p:spPr bwMode="auto">
              <a:xfrm>
                <a:off x="96" y="2336"/>
                <a:ext cx="4080" cy="1872"/>
              </a:xfrm>
              <a:prstGeom prst="rect">
                <a:avLst/>
              </a:prstGeom>
              <a:solidFill>
                <a:schemeClr val="bg1"/>
              </a:solidFill>
              <a:ln w="9525">
                <a:noFill/>
                <a:miter lim="800000"/>
                <a:headEnd/>
                <a:tailEnd/>
              </a:ln>
            </p:spPr>
            <p:txBody>
              <a:bodyPr wrap="none" anchor="ctr"/>
              <a:lstStyle/>
              <a:p>
                <a:endParaRPr lang="en-US"/>
              </a:p>
            </p:txBody>
          </p:sp>
          <p:sp>
            <p:nvSpPr>
              <p:cNvPr id="13321" name="Oval 9"/>
              <p:cNvSpPr>
                <a:spLocks noChangeArrowheads="1"/>
              </p:cNvSpPr>
              <p:nvPr/>
            </p:nvSpPr>
            <p:spPr bwMode="auto">
              <a:xfrm>
                <a:off x="4656" y="2208"/>
                <a:ext cx="440" cy="2016"/>
              </a:xfrm>
              <a:prstGeom prst="ellipse">
                <a:avLst/>
              </a:prstGeom>
              <a:noFill/>
              <a:ln w="76200">
                <a:solidFill>
                  <a:srgbClr val="FF0000"/>
                </a:solidFill>
                <a:round/>
                <a:headEnd/>
                <a:tailEnd/>
              </a:ln>
            </p:spPr>
            <p:txBody>
              <a:bodyPr wrap="none" anchor="ctr"/>
              <a:lstStyle/>
              <a:p>
                <a:endParaRPr lang="en-US"/>
              </a:p>
            </p:txBody>
          </p:sp>
        </p:grpSp>
        <p:sp>
          <p:nvSpPr>
            <p:cNvPr id="13318" name="Text Box 11"/>
            <p:cNvSpPr txBox="1">
              <a:spLocks noChangeArrowheads="1"/>
            </p:cNvSpPr>
            <p:nvPr/>
          </p:nvSpPr>
          <p:spPr bwMode="auto">
            <a:xfrm>
              <a:off x="336" y="2976"/>
              <a:ext cx="1642" cy="477"/>
            </a:xfrm>
            <a:prstGeom prst="rect">
              <a:avLst/>
            </a:prstGeom>
            <a:noFill/>
            <a:ln w="9525">
              <a:noFill/>
              <a:miter lim="800000"/>
              <a:headEnd/>
              <a:tailEnd/>
            </a:ln>
          </p:spPr>
          <p:txBody>
            <a:bodyPr>
              <a:spAutoFit/>
            </a:bodyPr>
            <a:lstStyle/>
            <a:p>
              <a:r>
                <a:rPr lang="en-US" sz="2000" b="1"/>
                <a:t>Student names will appear here.</a:t>
              </a:r>
            </a:p>
          </p:txBody>
        </p:sp>
      </p:gr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Enter Letter Grades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739775"/>
            <a:ext cx="9144000" cy="708025"/>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dirty="0">
                <a:solidFill>
                  <a:schemeClr val="accent4">
                    <a:lumMod val="50000"/>
                  </a:schemeClr>
                </a:solidFill>
              </a:rPr>
              <a:t>Click the dropdown arrow next to “Select </a:t>
            </a:r>
            <a:r>
              <a:rPr lang="en-US" sz="2000" b="1" dirty="0" err="1">
                <a:solidFill>
                  <a:schemeClr val="accent4">
                    <a:lumMod val="50000"/>
                  </a:schemeClr>
                </a:solidFill>
              </a:rPr>
              <a:t>Gradebook</a:t>
            </a:r>
            <a:r>
              <a:rPr lang="en-US" sz="2000" b="1" dirty="0">
                <a:solidFill>
                  <a:schemeClr val="accent4">
                    <a:lumMod val="50000"/>
                  </a:schemeClr>
                </a:solidFill>
              </a:rPr>
              <a:t> View:”, choose Show All and click Go.  </a:t>
            </a:r>
          </a:p>
        </p:txBody>
      </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grpSp>
        <p:nvGrpSpPr>
          <p:cNvPr id="14340" name="Group 17"/>
          <p:cNvGrpSpPr>
            <a:grpSpLocks/>
          </p:cNvGrpSpPr>
          <p:nvPr/>
        </p:nvGrpSpPr>
        <p:grpSpPr bwMode="auto">
          <a:xfrm>
            <a:off x="1143000" y="1828800"/>
            <a:ext cx="7848600" cy="4667250"/>
            <a:chOff x="1524000" y="1828800"/>
            <a:chExt cx="7315200" cy="4362510"/>
          </a:xfrm>
        </p:grpSpPr>
        <p:pic>
          <p:nvPicPr>
            <p:cNvPr id="14341" name="Picture 2"/>
            <p:cNvPicPr>
              <a:picLocks noChangeAspect="1" noChangeArrowheads="1"/>
            </p:cNvPicPr>
            <p:nvPr/>
          </p:nvPicPr>
          <p:blipFill>
            <a:blip r:embed="rId2" cstate="print"/>
            <a:srcRect/>
            <a:stretch>
              <a:fillRect/>
            </a:stretch>
          </p:blipFill>
          <p:spPr bwMode="auto">
            <a:xfrm>
              <a:off x="1524000" y="1828800"/>
              <a:ext cx="6858000" cy="4343400"/>
            </a:xfrm>
            <a:prstGeom prst="rect">
              <a:avLst/>
            </a:prstGeom>
            <a:noFill/>
            <a:ln w="76200">
              <a:solidFill>
                <a:schemeClr val="accent2"/>
              </a:solidFill>
              <a:miter lim="800000"/>
              <a:headEnd/>
              <a:tailEnd/>
            </a:ln>
          </p:spPr>
        </p:pic>
        <p:sp>
          <p:nvSpPr>
            <p:cNvPr id="14342" name="Line 12"/>
            <p:cNvSpPr>
              <a:spLocks noChangeShapeType="1"/>
            </p:cNvSpPr>
            <p:nvPr/>
          </p:nvSpPr>
          <p:spPr bwMode="auto">
            <a:xfrm flipH="1">
              <a:off x="7239000" y="2286000"/>
              <a:ext cx="0" cy="1078424"/>
            </a:xfrm>
            <a:prstGeom prst="line">
              <a:avLst/>
            </a:prstGeom>
            <a:noFill/>
            <a:ln w="152400">
              <a:solidFill>
                <a:srgbClr val="FF0000"/>
              </a:solidFill>
              <a:round/>
              <a:headEnd/>
              <a:tailEnd type="triangle" w="med" len="med"/>
            </a:ln>
          </p:spPr>
          <p:txBody>
            <a:bodyPr/>
            <a:lstStyle/>
            <a:p>
              <a:endParaRPr lang="en-US"/>
            </a:p>
          </p:txBody>
        </p:sp>
        <p:sp>
          <p:nvSpPr>
            <p:cNvPr id="13" name="Text Box 9"/>
            <p:cNvSpPr txBox="1">
              <a:spLocks noChangeArrowheads="1"/>
            </p:cNvSpPr>
            <p:nvPr/>
          </p:nvSpPr>
          <p:spPr bwMode="auto">
            <a:xfrm>
              <a:off x="5162366" y="1828800"/>
              <a:ext cx="3676834" cy="400639"/>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1. Click the dropdown arrow.</a:t>
              </a:r>
            </a:p>
          </p:txBody>
        </p:sp>
        <p:sp>
          <p:nvSpPr>
            <p:cNvPr id="14344" name="Line 12"/>
            <p:cNvSpPr>
              <a:spLocks noChangeShapeType="1"/>
            </p:cNvSpPr>
            <p:nvPr/>
          </p:nvSpPr>
          <p:spPr bwMode="auto">
            <a:xfrm flipH="1">
              <a:off x="4038600" y="6019800"/>
              <a:ext cx="1371600" cy="11624"/>
            </a:xfrm>
            <a:prstGeom prst="line">
              <a:avLst/>
            </a:prstGeom>
            <a:noFill/>
            <a:ln w="152400">
              <a:solidFill>
                <a:srgbClr val="FF0000"/>
              </a:solidFill>
              <a:round/>
              <a:headEnd/>
              <a:tailEnd type="triangle" w="med" len="med"/>
            </a:ln>
          </p:spPr>
          <p:txBody>
            <a:bodyPr/>
            <a:lstStyle/>
            <a:p>
              <a:endParaRPr lang="en-US"/>
            </a:p>
          </p:txBody>
        </p:sp>
        <p:sp>
          <p:nvSpPr>
            <p:cNvPr id="15" name="Text Box 9"/>
            <p:cNvSpPr txBox="1">
              <a:spLocks noChangeArrowheads="1"/>
            </p:cNvSpPr>
            <p:nvPr/>
          </p:nvSpPr>
          <p:spPr bwMode="auto">
            <a:xfrm>
              <a:off x="5563340" y="5790671"/>
              <a:ext cx="2623352" cy="400639"/>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2. Choose Show All.</a:t>
              </a:r>
            </a:p>
          </p:txBody>
        </p:sp>
        <p:sp>
          <p:nvSpPr>
            <p:cNvPr id="14346" name="Line 12"/>
            <p:cNvSpPr>
              <a:spLocks noChangeShapeType="1"/>
            </p:cNvSpPr>
            <p:nvPr/>
          </p:nvSpPr>
          <p:spPr bwMode="auto">
            <a:xfrm flipH="1" flipV="1">
              <a:off x="7543800" y="3733800"/>
              <a:ext cx="0" cy="609600"/>
            </a:xfrm>
            <a:prstGeom prst="line">
              <a:avLst/>
            </a:prstGeom>
            <a:noFill/>
            <a:ln w="152400">
              <a:solidFill>
                <a:srgbClr val="FF0000"/>
              </a:solidFill>
              <a:round/>
              <a:headEnd/>
              <a:tailEnd type="triangle" w="med" len="med"/>
            </a:ln>
          </p:spPr>
          <p:txBody>
            <a:bodyPr/>
            <a:lstStyle/>
            <a:p>
              <a:endParaRPr lang="en-US"/>
            </a:p>
          </p:txBody>
        </p:sp>
        <p:sp>
          <p:nvSpPr>
            <p:cNvPr id="17" name="Text Box 9"/>
            <p:cNvSpPr txBox="1">
              <a:spLocks noChangeArrowheads="1"/>
            </p:cNvSpPr>
            <p:nvPr/>
          </p:nvSpPr>
          <p:spPr bwMode="auto">
            <a:xfrm>
              <a:off x="6769224" y="4419597"/>
              <a:ext cx="1578745" cy="400639"/>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3. Click Go.</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0" y="742950"/>
            <a:ext cx="9144000" cy="400050"/>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dirty="0">
                <a:solidFill>
                  <a:schemeClr val="accent4">
                    <a:lumMod val="50000"/>
                  </a:schemeClr>
                </a:solidFill>
              </a:rPr>
              <a:t>In the Show All View, click the Export View link.</a:t>
            </a:r>
          </a:p>
        </p:txBody>
      </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grpSp>
        <p:nvGrpSpPr>
          <p:cNvPr id="15364" name="Group 12"/>
          <p:cNvGrpSpPr>
            <a:grpSpLocks/>
          </p:cNvGrpSpPr>
          <p:nvPr/>
        </p:nvGrpSpPr>
        <p:grpSpPr bwMode="auto">
          <a:xfrm>
            <a:off x="1143000" y="1371600"/>
            <a:ext cx="7772400" cy="5181600"/>
            <a:chOff x="1219200" y="1219200"/>
            <a:chExt cx="7772400" cy="5181600"/>
          </a:xfrm>
        </p:grpSpPr>
        <p:pic>
          <p:nvPicPr>
            <p:cNvPr id="15365" name="Picture 10"/>
            <p:cNvPicPr>
              <a:picLocks noChangeAspect="1" noChangeArrowheads="1"/>
            </p:cNvPicPr>
            <p:nvPr/>
          </p:nvPicPr>
          <p:blipFill>
            <a:blip r:embed="rId2" cstate="print"/>
            <a:srcRect/>
            <a:stretch>
              <a:fillRect/>
            </a:stretch>
          </p:blipFill>
          <p:spPr bwMode="auto">
            <a:xfrm>
              <a:off x="1219200" y="1219200"/>
              <a:ext cx="7721600" cy="5181600"/>
            </a:xfrm>
            <a:prstGeom prst="rect">
              <a:avLst/>
            </a:prstGeom>
            <a:noFill/>
            <a:ln w="76200">
              <a:solidFill>
                <a:schemeClr val="accent2"/>
              </a:solidFill>
              <a:miter lim="800000"/>
              <a:headEnd/>
              <a:tailEnd/>
            </a:ln>
          </p:spPr>
        </p:pic>
        <p:sp>
          <p:nvSpPr>
            <p:cNvPr id="15366" name="Oval 11"/>
            <p:cNvSpPr>
              <a:spLocks noChangeArrowheads="1"/>
            </p:cNvSpPr>
            <p:nvPr/>
          </p:nvSpPr>
          <p:spPr bwMode="auto">
            <a:xfrm>
              <a:off x="7391400" y="2743200"/>
              <a:ext cx="1600200" cy="609600"/>
            </a:xfrm>
            <a:prstGeom prst="ellipse">
              <a:avLst/>
            </a:prstGeom>
            <a:noFill/>
            <a:ln w="127000" algn="ctr">
              <a:solidFill>
                <a:srgbClr val="FF0000"/>
              </a:solidFill>
              <a:round/>
              <a:headEnd/>
              <a:tailEnd/>
            </a:ln>
          </p:spPr>
          <p:txBody>
            <a:bodyPr/>
            <a:lstStyle/>
            <a:p>
              <a:pPr eaLnBrk="0" hangingPunct="0"/>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773113"/>
            <a:ext cx="9144000" cy="369887"/>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b="1" dirty="0">
                <a:solidFill>
                  <a:schemeClr val="accent4">
                    <a:lumMod val="50000"/>
                  </a:schemeClr>
                </a:solidFill>
              </a:rPr>
              <a:t>In the screen that opens, </a:t>
            </a:r>
            <a:r>
              <a:rPr lang="en-US" b="1" dirty="0">
                <a:solidFill>
                  <a:srgbClr val="FF0000"/>
                </a:solidFill>
              </a:rPr>
              <a:t>choose Letter and Number Grades and click Export</a:t>
            </a:r>
            <a:r>
              <a:rPr lang="en-US" b="1" dirty="0">
                <a:solidFill>
                  <a:schemeClr val="accent4">
                    <a:lumMod val="50000"/>
                  </a:schemeClr>
                </a:solidFill>
              </a:rPr>
              <a:t>.</a:t>
            </a:r>
          </a:p>
        </p:txBody>
      </p:sp>
      <p:grpSp>
        <p:nvGrpSpPr>
          <p:cNvPr id="16387" name="Group 13"/>
          <p:cNvGrpSpPr>
            <a:grpSpLocks/>
          </p:cNvGrpSpPr>
          <p:nvPr/>
        </p:nvGrpSpPr>
        <p:grpSpPr bwMode="auto">
          <a:xfrm>
            <a:off x="838200" y="1371600"/>
            <a:ext cx="8153400" cy="5105400"/>
            <a:chOff x="122" y="957"/>
            <a:chExt cx="5516" cy="3072"/>
          </a:xfrm>
        </p:grpSpPr>
        <p:pic>
          <p:nvPicPr>
            <p:cNvPr id="16389" name="Picture 10"/>
            <p:cNvPicPr>
              <a:picLocks noChangeAspect="1" noChangeArrowheads="1"/>
            </p:cNvPicPr>
            <p:nvPr/>
          </p:nvPicPr>
          <p:blipFill>
            <a:blip r:embed="rId2" cstate="print"/>
            <a:srcRect/>
            <a:stretch>
              <a:fillRect/>
            </a:stretch>
          </p:blipFill>
          <p:spPr bwMode="auto">
            <a:xfrm>
              <a:off x="122" y="957"/>
              <a:ext cx="5516" cy="3072"/>
            </a:xfrm>
            <a:prstGeom prst="rect">
              <a:avLst/>
            </a:prstGeom>
            <a:noFill/>
            <a:ln w="76200">
              <a:solidFill>
                <a:schemeClr val="accent2"/>
              </a:solidFill>
              <a:miter lim="800000"/>
              <a:headEnd/>
              <a:tailEnd/>
            </a:ln>
          </p:spPr>
        </p:pic>
        <p:sp>
          <p:nvSpPr>
            <p:cNvPr id="16390" name="Oval 11"/>
            <p:cNvSpPr>
              <a:spLocks noChangeArrowheads="1"/>
            </p:cNvSpPr>
            <p:nvPr/>
          </p:nvSpPr>
          <p:spPr bwMode="auto">
            <a:xfrm>
              <a:off x="3792" y="2656"/>
              <a:ext cx="1392" cy="288"/>
            </a:xfrm>
            <a:prstGeom prst="ellipse">
              <a:avLst/>
            </a:prstGeom>
            <a:noFill/>
            <a:ln w="127000">
              <a:solidFill>
                <a:srgbClr val="FF0000"/>
              </a:solidFill>
              <a:round/>
              <a:headEnd/>
              <a:tailEnd/>
            </a:ln>
          </p:spPr>
          <p:txBody>
            <a:bodyPr wrap="none" anchor="ctr"/>
            <a:lstStyle/>
            <a:p>
              <a:endParaRPr lang="en-US"/>
            </a:p>
          </p:txBody>
        </p:sp>
        <p:sp>
          <p:nvSpPr>
            <p:cNvPr id="16391" name="Oval 12"/>
            <p:cNvSpPr>
              <a:spLocks noChangeArrowheads="1"/>
            </p:cNvSpPr>
            <p:nvPr/>
          </p:nvSpPr>
          <p:spPr bwMode="auto">
            <a:xfrm>
              <a:off x="3792" y="3312"/>
              <a:ext cx="624" cy="432"/>
            </a:xfrm>
            <a:prstGeom prst="ellipse">
              <a:avLst/>
            </a:prstGeom>
            <a:noFill/>
            <a:ln w="127000">
              <a:solidFill>
                <a:srgbClr val="FF0000"/>
              </a:solidFill>
              <a:round/>
              <a:headEnd/>
              <a:tailEnd/>
            </a:ln>
          </p:spPr>
          <p:txBody>
            <a:bodyPr wrap="none" anchor="ctr"/>
            <a:lstStyle/>
            <a:p>
              <a:endParaRPr lang="en-US"/>
            </a:p>
          </p:txBody>
        </p:sp>
      </p:grpSp>
      <p:sp>
        <p:nvSpPr>
          <p:cNvPr id="9"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742950"/>
            <a:ext cx="9144000" cy="708025"/>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dirty="0">
                <a:solidFill>
                  <a:schemeClr val="accent4">
                    <a:lumMod val="50000"/>
                  </a:schemeClr>
                </a:solidFill>
              </a:rPr>
              <a:t>In the dialog box that pops up click Open. </a:t>
            </a:r>
            <a:r>
              <a:rPr lang="en-US" sz="2000" b="1" u="sng" dirty="0">
                <a:solidFill>
                  <a:schemeClr val="accent4">
                    <a:lumMod val="50000"/>
                  </a:schemeClr>
                </a:solidFill>
              </a:rPr>
              <a:t>Do not </a:t>
            </a:r>
            <a:r>
              <a:rPr lang="en-US" sz="2000" b="1" dirty="0">
                <a:solidFill>
                  <a:schemeClr val="accent4">
                    <a:lumMod val="50000"/>
                  </a:schemeClr>
                </a:solidFill>
              </a:rPr>
              <a:t>save directly from this screen.</a:t>
            </a:r>
          </a:p>
        </p:txBody>
      </p:sp>
      <p:grpSp>
        <p:nvGrpSpPr>
          <p:cNvPr id="17411" name="Group 13"/>
          <p:cNvGrpSpPr>
            <a:grpSpLocks/>
          </p:cNvGrpSpPr>
          <p:nvPr/>
        </p:nvGrpSpPr>
        <p:grpSpPr bwMode="auto">
          <a:xfrm>
            <a:off x="1219200" y="1624013"/>
            <a:ext cx="7794625" cy="5033962"/>
            <a:chOff x="66" y="765"/>
            <a:chExt cx="5612" cy="3270"/>
          </a:xfrm>
        </p:grpSpPr>
        <p:grpSp>
          <p:nvGrpSpPr>
            <p:cNvPr id="17413" name="Group 10"/>
            <p:cNvGrpSpPr>
              <a:grpSpLocks/>
            </p:cNvGrpSpPr>
            <p:nvPr/>
          </p:nvGrpSpPr>
          <p:grpSpPr bwMode="auto">
            <a:xfrm>
              <a:off x="66" y="765"/>
              <a:ext cx="5612" cy="3270"/>
              <a:chOff x="66" y="765"/>
              <a:chExt cx="5612" cy="3270"/>
            </a:xfrm>
          </p:grpSpPr>
          <p:pic>
            <p:nvPicPr>
              <p:cNvPr id="17416" name="Picture 8"/>
              <p:cNvPicPr>
                <a:picLocks noChangeAspect="1" noChangeArrowheads="1"/>
              </p:cNvPicPr>
              <p:nvPr/>
            </p:nvPicPr>
            <p:blipFill>
              <a:blip r:embed="rId2" cstate="print"/>
              <a:srcRect/>
              <a:stretch>
                <a:fillRect/>
              </a:stretch>
            </p:blipFill>
            <p:spPr bwMode="auto">
              <a:xfrm>
                <a:off x="66" y="765"/>
                <a:ext cx="5612" cy="3270"/>
              </a:xfrm>
              <a:prstGeom prst="rect">
                <a:avLst/>
              </a:prstGeom>
              <a:noFill/>
              <a:ln w="76200">
                <a:solidFill>
                  <a:schemeClr val="accent2"/>
                </a:solidFill>
                <a:miter lim="800000"/>
                <a:headEnd/>
                <a:tailEnd/>
              </a:ln>
            </p:spPr>
          </p:pic>
          <p:sp>
            <p:nvSpPr>
              <p:cNvPr id="17417" name="Oval 9"/>
              <p:cNvSpPr>
                <a:spLocks noChangeArrowheads="1"/>
              </p:cNvSpPr>
              <p:nvPr/>
            </p:nvSpPr>
            <p:spPr bwMode="auto">
              <a:xfrm>
                <a:off x="2928" y="2496"/>
                <a:ext cx="864" cy="336"/>
              </a:xfrm>
              <a:prstGeom prst="ellipse">
                <a:avLst/>
              </a:prstGeom>
              <a:noFill/>
              <a:ln w="127000">
                <a:solidFill>
                  <a:srgbClr val="FF0000"/>
                </a:solidFill>
                <a:round/>
                <a:headEnd/>
                <a:tailEnd/>
              </a:ln>
            </p:spPr>
            <p:txBody>
              <a:bodyPr wrap="none" anchor="ctr"/>
              <a:lstStyle/>
              <a:p>
                <a:pPr algn="ctr"/>
                <a:endParaRPr lang="en-US"/>
              </a:p>
            </p:txBody>
          </p:sp>
        </p:grpSp>
        <p:sp>
          <p:nvSpPr>
            <p:cNvPr id="17414" name="Line 11"/>
            <p:cNvSpPr>
              <a:spLocks noChangeShapeType="1"/>
            </p:cNvSpPr>
            <p:nvPr/>
          </p:nvSpPr>
          <p:spPr bwMode="auto">
            <a:xfrm>
              <a:off x="3840" y="2496"/>
              <a:ext cx="384" cy="288"/>
            </a:xfrm>
            <a:prstGeom prst="line">
              <a:avLst/>
            </a:prstGeom>
            <a:noFill/>
            <a:ln w="76200">
              <a:solidFill>
                <a:srgbClr val="FF0000"/>
              </a:solidFill>
              <a:round/>
              <a:headEnd/>
              <a:tailEnd/>
            </a:ln>
          </p:spPr>
          <p:txBody>
            <a:bodyPr/>
            <a:lstStyle/>
            <a:p>
              <a:endParaRPr lang="en-US"/>
            </a:p>
          </p:txBody>
        </p:sp>
        <p:sp>
          <p:nvSpPr>
            <p:cNvPr id="17415" name="Line 12"/>
            <p:cNvSpPr>
              <a:spLocks noChangeShapeType="1"/>
            </p:cNvSpPr>
            <p:nvPr/>
          </p:nvSpPr>
          <p:spPr bwMode="auto">
            <a:xfrm flipV="1">
              <a:off x="3888" y="2448"/>
              <a:ext cx="288" cy="384"/>
            </a:xfrm>
            <a:prstGeom prst="line">
              <a:avLst/>
            </a:prstGeom>
            <a:noFill/>
            <a:ln w="76200">
              <a:solidFill>
                <a:srgbClr val="FF0000"/>
              </a:solidFill>
              <a:round/>
              <a:headEnd/>
              <a:tailEnd/>
            </a:ln>
          </p:spPr>
          <p:txBody>
            <a:bodyPr/>
            <a:lstStyle/>
            <a:p>
              <a:endParaRPr lang="en-US"/>
            </a:p>
          </p:txBody>
        </p:sp>
      </p:gr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819150"/>
            <a:ext cx="9144000" cy="400050"/>
          </a:xfrm>
          <a:prstGeom prst="rect">
            <a:avLst/>
          </a:prstGeom>
          <a:solidFill>
            <a:schemeClr val="accent1"/>
          </a:solidFill>
          <a:ln w="38100">
            <a:solidFill>
              <a:schemeClr val="accent2"/>
            </a:solidFill>
            <a:miter lim="800000"/>
            <a:headEnd/>
            <a:tailEnd/>
          </a:ln>
        </p:spPr>
        <p:txBody>
          <a:bodyPr>
            <a:spAutoFit/>
          </a:bodyPr>
          <a:lstStyle/>
          <a:p>
            <a:pPr>
              <a:spcBef>
                <a:spcPct val="30000"/>
              </a:spcBef>
              <a:spcAft>
                <a:spcPct val="30000"/>
              </a:spcAft>
              <a:defRPr/>
            </a:pPr>
            <a:r>
              <a:rPr lang="en-US" sz="2000" b="1" dirty="0">
                <a:solidFill>
                  <a:schemeClr val="accent5">
                    <a:lumMod val="10000"/>
                  </a:schemeClr>
                </a:solidFill>
              </a:rPr>
              <a:t>In the spreadsheet that opens do the following:</a:t>
            </a:r>
          </a:p>
        </p:txBody>
      </p:sp>
      <p:sp>
        <p:nvSpPr>
          <p:cNvPr id="17"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grpSp>
        <p:nvGrpSpPr>
          <p:cNvPr id="18436" name="Group 24"/>
          <p:cNvGrpSpPr>
            <a:grpSpLocks/>
          </p:cNvGrpSpPr>
          <p:nvPr/>
        </p:nvGrpSpPr>
        <p:grpSpPr bwMode="auto">
          <a:xfrm>
            <a:off x="1435100" y="1752600"/>
            <a:ext cx="7556500" cy="4724400"/>
            <a:chOff x="1435269" y="1752600"/>
            <a:chExt cx="7556331" cy="4724400"/>
          </a:xfrm>
        </p:grpSpPr>
        <p:pic>
          <p:nvPicPr>
            <p:cNvPr id="18437" name="Picture 18"/>
            <p:cNvPicPr>
              <a:picLocks noChangeAspect="1" noChangeArrowheads="1"/>
            </p:cNvPicPr>
            <p:nvPr/>
          </p:nvPicPr>
          <p:blipFill>
            <a:blip r:embed="rId2" cstate="print"/>
            <a:srcRect/>
            <a:stretch>
              <a:fillRect/>
            </a:stretch>
          </p:blipFill>
          <p:spPr bwMode="auto">
            <a:xfrm>
              <a:off x="1435269" y="1752600"/>
              <a:ext cx="4038600" cy="4724400"/>
            </a:xfrm>
            <a:prstGeom prst="rect">
              <a:avLst/>
            </a:prstGeom>
            <a:noFill/>
            <a:ln w="9525">
              <a:noFill/>
              <a:miter lim="800000"/>
              <a:headEnd/>
              <a:tailEnd/>
            </a:ln>
          </p:spPr>
        </p:pic>
        <p:sp>
          <p:nvSpPr>
            <p:cNvPr id="17414" name="Text Box 9"/>
            <p:cNvSpPr txBox="1">
              <a:spLocks noChangeArrowheads="1"/>
            </p:cNvSpPr>
            <p:nvPr/>
          </p:nvSpPr>
          <p:spPr bwMode="auto">
            <a:xfrm>
              <a:off x="4497489" y="1765300"/>
              <a:ext cx="4494111" cy="420688"/>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1. Click the Microsoft Office button.</a:t>
              </a:r>
            </a:p>
          </p:txBody>
        </p:sp>
        <p:sp>
          <p:nvSpPr>
            <p:cNvPr id="19" name="Text Box 9"/>
            <p:cNvSpPr txBox="1">
              <a:spLocks noChangeArrowheads="1"/>
            </p:cNvSpPr>
            <p:nvPr/>
          </p:nvSpPr>
          <p:spPr bwMode="auto">
            <a:xfrm>
              <a:off x="5865883" y="3514725"/>
              <a:ext cx="2211338" cy="420688"/>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2. Click Save As.</a:t>
              </a:r>
            </a:p>
          </p:txBody>
        </p:sp>
        <p:sp>
          <p:nvSpPr>
            <p:cNvPr id="18440" name="Line 12"/>
            <p:cNvSpPr>
              <a:spLocks noChangeShapeType="1"/>
            </p:cNvSpPr>
            <p:nvPr/>
          </p:nvSpPr>
          <p:spPr bwMode="auto">
            <a:xfrm flipH="1">
              <a:off x="2349668" y="3733800"/>
              <a:ext cx="3365331" cy="20664"/>
            </a:xfrm>
            <a:prstGeom prst="line">
              <a:avLst/>
            </a:prstGeom>
            <a:noFill/>
            <a:ln w="152400">
              <a:solidFill>
                <a:srgbClr val="FF0000"/>
              </a:solidFill>
              <a:round/>
              <a:headEnd/>
              <a:tailEnd type="triangle" w="med" len="med"/>
            </a:ln>
          </p:spPr>
          <p:txBody>
            <a:bodyPr/>
            <a:lstStyle/>
            <a:p>
              <a:endParaRPr lang="en-US"/>
            </a:p>
          </p:txBody>
        </p:sp>
        <p:sp>
          <p:nvSpPr>
            <p:cNvPr id="18441" name="Line 12"/>
            <p:cNvSpPr>
              <a:spLocks noChangeShapeType="1"/>
            </p:cNvSpPr>
            <p:nvPr/>
          </p:nvSpPr>
          <p:spPr bwMode="auto">
            <a:xfrm flipH="1">
              <a:off x="1892468" y="1981200"/>
              <a:ext cx="2450931" cy="11624"/>
            </a:xfrm>
            <a:prstGeom prst="line">
              <a:avLst/>
            </a:prstGeom>
            <a:noFill/>
            <a:ln w="152400">
              <a:solidFill>
                <a:srgbClr val="FF0000"/>
              </a:solidFill>
              <a:round/>
              <a:headEnd/>
              <a:tailEnd type="triangle" w="med" len="med"/>
            </a:ln>
          </p:spPr>
          <p:txBody>
            <a:bodyPr/>
            <a:lstStyle/>
            <a:p>
              <a:endParaRPr lang="en-US"/>
            </a:p>
          </p:txBody>
        </p:sp>
        <p:sp>
          <p:nvSpPr>
            <p:cNvPr id="22" name="Text Box 9"/>
            <p:cNvSpPr txBox="1">
              <a:spLocks noChangeArrowheads="1"/>
            </p:cNvSpPr>
            <p:nvPr/>
          </p:nvSpPr>
          <p:spPr bwMode="auto">
            <a:xfrm>
              <a:off x="5778572" y="2473325"/>
              <a:ext cx="3213028" cy="420688"/>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3. Click Excel Workbook.</a:t>
              </a:r>
            </a:p>
          </p:txBody>
        </p:sp>
        <p:sp>
          <p:nvSpPr>
            <p:cNvPr id="18443" name="Line 12"/>
            <p:cNvSpPr>
              <a:spLocks noChangeShapeType="1"/>
            </p:cNvSpPr>
            <p:nvPr/>
          </p:nvSpPr>
          <p:spPr bwMode="auto">
            <a:xfrm flipH="1" flipV="1">
              <a:off x="4864269" y="2713495"/>
              <a:ext cx="838200" cy="0"/>
            </a:xfrm>
            <a:prstGeom prst="line">
              <a:avLst/>
            </a:prstGeom>
            <a:noFill/>
            <a:ln w="152400">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819150"/>
            <a:ext cx="9144000" cy="400050"/>
          </a:xfrm>
          <a:prstGeom prst="rect">
            <a:avLst/>
          </a:prstGeom>
          <a:solidFill>
            <a:schemeClr val="accent1"/>
          </a:solidFill>
          <a:ln w="38100">
            <a:solidFill>
              <a:schemeClr val="accent2"/>
            </a:solidFill>
            <a:miter lim="800000"/>
            <a:headEnd/>
            <a:tailEnd/>
          </a:ln>
        </p:spPr>
        <p:txBody>
          <a:bodyPr>
            <a:spAutoFit/>
          </a:bodyPr>
          <a:lstStyle/>
          <a:p>
            <a:pPr>
              <a:spcBef>
                <a:spcPct val="30000"/>
              </a:spcBef>
              <a:spcAft>
                <a:spcPct val="30000"/>
              </a:spcAft>
              <a:defRPr/>
            </a:pPr>
            <a:r>
              <a:rPr lang="en-US" sz="2000" b="1">
                <a:solidFill>
                  <a:schemeClr val="accent5">
                    <a:lumMod val="10000"/>
                  </a:schemeClr>
                </a:solidFill>
              </a:rPr>
              <a:t>In the dialog box that opens do the following:</a:t>
            </a:r>
          </a:p>
        </p:txBody>
      </p:sp>
      <p:sp>
        <p:nvSpPr>
          <p:cNvPr id="17"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grpSp>
        <p:nvGrpSpPr>
          <p:cNvPr id="19460" name="Group 26"/>
          <p:cNvGrpSpPr>
            <a:grpSpLocks/>
          </p:cNvGrpSpPr>
          <p:nvPr/>
        </p:nvGrpSpPr>
        <p:grpSpPr bwMode="auto">
          <a:xfrm>
            <a:off x="1411288" y="1600200"/>
            <a:ext cx="7427912" cy="4572000"/>
            <a:chOff x="1029729" y="1752600"/>
            <a:chExt cx="7428471" cy="4572000"/>
          </a:xfrm>
        </p:grpSpPr>
        <p:pic>
          <p:nvPicPr>
            <p:cNvPr id="19461" name="Picture 3"/>
            <p:cNvPicPr>
              <a:picLocks noChangeAspect="1" noChangeArrowheads="1"/>
            </p:cNvPicPr>
            <p:nvPr/>
          </p:nvPicPr>
          <p:blipFill>
            <a:blip r:embed="rId2" cstate="print"/>
            <a:srcRect/>
            <a:stretch>
              <a:fillRect/>
            </a:stretch>
          </p:blipFill>
          <p:spPr bwMode="auto">
            <a:xfrm>
              <a:off x="1029729" y="1752600"/>
              <a:ext cx="7239000" cy="4572000"/>
            </a:xfrm>
            <a:prstGeom prst="rect">
              <a:avLst/>
            </a:prstGeom>
            <a:noFill/>
            <a:ln w="76200">
              <a:solidFill>
                <a:schemeClr val="accent2"/>
              </a:solidFill>
              <a:miter lim="800000"/>
              <a:headEnd/>
              <a:tailEnd/>
            </a:ln>
          </p:spPr>
        </p:pic>
        <p:sp>
          <p:nvSpPr>
            <p:cNvPr id="24" name="Text Box 13"/>
            <p:cNvSpPr txBox="1">
              <a:spLocks noChangeArrowheads="1"/>
            </p:cNvSpPr>
            <p:nvPr/>
          </p:nvSpPr>
          <p:spPr bwMode="auto">
            <a:xfrm>
              <a:off x="3885856" y="1778000"/>
              <a:ext cx="4572344" cy="706438"/>
            </a:xfrm>
            <a:prstGeom prst="rect">
              <a:avLst/>
            </a:prstGeom>
            <a:solidFill>
              <a:schemeClr val="bg1"/>
            </a:solidFill>
            <a:ln w="38100">
              <a:solidFill>
                <a:schemeClr val="accent2"/>
              </a:solidFill>
              <a:miter lim="800000"/>
              <a:headEnd/>
              <a:tailEnd/>
            </a:ln>
          </p:spPr>
          <p:txBody>
            <a:bodyPr>
              <a:spAutoFit/>
            </a:bodyPr>
            <a:lstStyle/>
            <a:p>
              <a:pPr>
                <a:defRPr/>
              </a:pPr>
              <a:r>
                <a:rPr lang="en-US" sz="2000" b="1" dirty="0">
                  <a:solidFill>
                    <a:schemeClr val="accent5">
                      <a:lumMod val="10000"/>
                    </a:schemeClr>
                  </a:solidFill>
                </a:rPr>
                <a:t>1. Navigate to the folder where you want to save your grades.</a:t>
              </a:r>
            </a:p>
          </p:txBody>
        </p:sp>
        <p:sp>
          <p:nvSpPr>
            <p:cNvPr id="19463" name="Line 12"/>
            <p:cNvSpPr>
              <a:spLocks noChangeShapeType="1"/>
            </p:cNvSpPr>
            <p:nvPr/>
          </p:nvSpPr>
          <p:spPr bwMode="auto">
            <a:xfrm flipH="1">
              <a:off x="2629928" y="2133600"/>
              <a:ext cx="1180071" cy="0"/>
            </a:xfrm>
            <a:prstGeom prst="line">
              <a:avLst/>
            </a:prstGeom>
            <a:noFill/>
            <a:ln w="152400">
              <a:solidFill>
                <a:srgbClr val="FF0000"/>
              </a:solidFill>
              <a:round/>
              <a:headEnd/>
              <a:tailEnd type="triangle" w="med" len="med"/>
            </a:ln>
          </p:spPr>
          <p:txBody>
            <a:bodyPr/>
            <a:lstStyle/>
            <a:p>
              <a:endParaRPr lang="en-US"/>
            </a:p>
          </p:txBody>
        </p:sp>
        <p:sp>
          <p:nvSpPr>
            <p:cNvPr id="19464" name="Line 12"/>
            <p:cNvSpPr>
              <a:spLocks noChangeShapeType="1"/>
            </p:cNvSpPr>
            <p:nvPr/>
          </p:nvSpPr>
          <p:spPr bwMode="auto">
            <a:xfrm flipH="1">
              <a:off x="3188474" y="4000005"/>
              <a:ext cx="174456" cy="1413728"/>
            </a:xfrm>
            <a:prstGeom prst="line">
              <a:avLst/>
            </a:prstGeom>
            <a:noFill/>
            <a:ln w="152400">
              <a:solidFill>
                <a:srgbClr val="FF0000"/>
              </a:solidFill>
              <a:round/>
              <a:headEnd/>
              <a:tailEnd type="triangle" w="med" len="med"/>
            </a:ln>
          </p:spPr>
          <p:txBody>
            <a:bodyPr/>
            <a:lstStyle/>
            <a:p>
              <a:endParaRPr lang="en-US"/>
            </a:p>
          </p:txBody>
        </p:sp>
        <p:sp>
          <p:nvSpPr>
            <p:cNvPr id="2" name="Text Box 13"/>
            <p:cNvSpPr txBox="1">
              <a:spLocks noChangeArrowheads="1"/>
            </p:cNvSpPr>
            <p:nvPr/>
          </p:nvSpPr>
          <p:spPr bwMode="auto">
            <a:xfrm>
              <a:off x="1944197" y="3505200"/>
              <a:ext cx="6324531" cy="1323439"/>
            </a:xfrm>
            <a:prstGeom prst="rect">
              <a:avLst/>
            </a:prstGeom>
            <a:solidFill>
              <a:schemeClr val="bg1"/>
            </a:solidFill>
            <a:ln w="38100">
              <a:solidFill>
                <a:schemeClr val="accent2"/>
              </a:solidFill>
              <a:miter lim="800000"/>
              <a:headEnd/>
              <a:tailEnd/>
            </a:ln>
          </p:spPr>
          <p:txBody>
            <a:bodyPr wrap="square">
              <a:spAutoFit/>
            </a:bodyPr>
            <a:lstStyle/>
            <a:p>
              <a:pPr marL="284163" indent="-284163">
                <a:defRPr/>
              </a:pPr>
              <a:r>
                <a:rPr lang="en-US" sz="2000" b="1" dirty="0">
                  <a:solidFill>
                    <a:schemeClr val="accent5">
                      <a:lumMod val="10000"/>
                    </a:schemeClr>
                  </a:solidFill>
                </a:rPr>
                <a:t>2. Rename your file </a:t>
              </a:r>
              <a:r>
                <a:rPr lang="en-US" sz="2000" b="1" dirty="0" smtClean="0">
                  <a:solidFill>
                    <a:schemeClr val="accent5">
                      <a:lumMod val="10000"/>
                    </a:schemeClr>
                  </a:solidFill>
                </a:rPr>
                <a:t>1</a:t>
              </a:r>
              <a:r>
                <a:rPr lang="en-US" sz="2000" b="1" baseline="30000" dirty="0" smtClean="0">
                  <a:solidFill>
                    <a:schemeClr val="accent5">
                      <a:lumMod val="10000"/>
                    </a:schemeClr>
                  </a:solidFill>
                </a:rPr>
                <a:t>st</a:t>
              </a:r>
              <a:r>
                <a:rPr lang="en-US" sz="2000" b="1" dirty="0" smtClean="0">
                  <a:solidFill>
                    <a:schemeClr val="accent5">
                      <a:lumMod val="10000"/>
                    </a:schemeClr>
                  </a:solidFill>
                </a:rPr>
                <a:t> Block 14_15 </a:t>
              </a:r>
              <a:r>
                <a:rPr lang="en-US" sz="2000" b="1" dirty="0">
                  <a:solidFill>
                    <a:schemeClr val="accent5">
                      <a:lumMod val="10000"/>
                    </a:schemeClr>
                  </a:solidFill>
                </a:rPr>
                <a:t>g</a:t>
              </a:r>
              <a:r>
                <a:rPr lang="en-US" sz="2000" b="1" dirty="0" smtClean="0">
                  <a:solidFill>
                    <a:schemeClr val="accent5">
                      <a:lumMod val="10000"/>
                    </a:schemeClr>
                  </a:solidFill>
                </a:rPr>
                <a:t>rades like this: </a:t>
              </a:r>
            </a:p>
            <a:p>
              <a:pPr marL="284163" indent="-284163">
                <a:defRPr/>
              </a:pPr>
              <a:r>
                <a:rPr lang="en-US" sz="2000" b="1" dirty="0" err="1" smtClean="0">
                  <a:solidFill>
                    <a:srgbClr val="FF0000"/>
                  </a:solidFill>
                </a:rPr>
                <a:t>Subject_teacher</a:t>
              </a:r>
              <a:r>
                <a:rPr lang="en-US" sz="2000" b="1" dirty="0" smtClean="0">
                  <a:solidFill>
                    <a:srgbClr val="FF0000"/>
                  </a:solidFill>
                </a:rPr>
                <a:t> </a:t>
              </a:r>
              <a:r>
                <a:rPr lang="en-US" sz="2000" b="1" dirty="0">
                  <a:solidFill>
                    <a:srgbClr val="FF0000"/>
                  </a:solidFill>
                </a:rPr>
                <a:t>last </a:t>
              </a:r>
              <a:r>
                <a:rPr lang="en-US" sz="2000" b="1" dirty="0" err="1">
                  <a:solidFill>
                    <a:srgbClr val="FF0000"/>
                  </a:solidFill>
                </a:rPr>
                <a:t>name_first</a:t>
              </a:r>
              <a:r>
                <a:rPr lang="en-US" sz="2000" b="1" dirty="0">
                  <a:solidFill>
                    <a:srgbClr val="FF0000"/>
                  </a:solidFill>
                </a:rPr>
                <a:t> </a:t>
              </a:r>
              <a:r>
                <a:rPr lang="en-US" sz="2000" b="1" dirty="0" err="1" smtClean="0">
                  <a:solidFill>
                    <a:srgbClr val="FF0000"/>
                  </a:solidFill>
                </a:rPr>
                <a:t>name_BLK</a:t>
              </a:r>
              <a:r>
                <a:rPr lang="en-US" sz="2000" b="1" dirty="0" smtClean="0">
                  <a:solidFill>
                    <a:srgbClr val="FF0000"/>
                  </a:solidFill>
                </a:rPr>
                <a:t> 1 2014 </a:t>
              </a:r>
              <a:r>
                <a:rPr lang="en-US" sz="2000" b="1" i="1" u="sng" dirty="0" smtClean="0">
                  <a:solidFill>
                    <a:schemeClr val="accent5">
                      <a:lumMod val="10000"/>
                    </a:schemeClr>
                  </a:solidFill>
                </a:rPr>
                <a:t>Example:</a:t>
              </a:r>
              <a:r>
                <a:rPr lang="en-US" sz="2000" b="1" i="1" dirty="0" smtClean="0">
                  <a:solidFill>
                    <a:schemeClr val="accent5">
                      <a:lumMod val="10000"/>
                    </a:schemeClr>
                  </a:solidFill>
                </a:rPr>
                <a:t> </a:t>
              </a:r>
              <a:r>
                <a:rPr lang="en-US" sz="2000" b="1" i="1" dirty="0" err="1" smtClean="0">
                  <a:solidFill>
                    <a:schemeClr val="accent5">
                      <a:lumMod val="10000"/>
                    </a:schemeClr>
                  </a:solidFill>
                </a:rPr>
                <a:t>Science_Cady_Teri_BLK</a:t>
              </a:r>
              <a:r>
                <a:rPr lang="en-US" sz="2000" b="1" i="1" dirty="0" smtClean="0">
                  <a:solidFill>
                    <a:schemeClr val="accent5">
                      <a:lumMod val="10000"/>
                    </a:schemeClr>
                  </a:solidFill>
                </a:rPr>
                <a:t> 1 2014</a:t>
              </a:r>
              <a:endParaRPr lang="en-US" sz="2000" b="1" i="1" dirty="0">
                <a:solidFill>
                  <a:schemeClr val="accent5">
                    <a:lumMod val="10000"/>
                  </a:schemeClr>
                </a:solidFill>
              </a:endParaRPr>
            </a:p>
          </p:txBody>
        </p:sp>
        <p:sp>
          <p:nvSpPr>
            <p:cNvPr id="4" name="Text Box 17"/>
            <p:cNvSpPr txBox="1">
              <a:spLocks noChangeArrowheads="1"/>
            </p:cNvSpPr>
            <p:nvPr/>
          </p:nvSpPr>
          <p:spPr bwMode="auto">
            <a:xfrm>
              <a:off x="5754485" y="5257800"/>
              <a:ext cx="1820999" cy="40005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3. Click Save.</a:t>
              </a:r>
            </a:p>
          </p:txBody>
        </p:sp>
        <p:sp>
          <p:nvSpPr>
            <p:cNvPr id="19467" name="Line 18"/>
            <p:cNvSpPr>
              <a:spLocks noChangeShapeType="1"/>
            </p:cNvSpPr>
            <p:nvPr/>
          </p:nvSpPr>
          <p:spPr bwMode="auto">
            <a:xfrm>
              <a:off x="6511058" y="5683391"/>
              <a:ext cx="550494" cy="353432"/>
            </a:xfrm>
            <a:prstGeom prst="line">
              <a:avLst/>
            </a:prstGeom>
            <a:noFill/>
            <a:ln w="152400">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0" y="609600"/>
            <a:ext cx="9144000" cy="400050"/>
          </a:xfrm>
          <a:prstGeom prst="rect">
            <a:avLst/>
          </a:prstGeom>
          <a:solidFill>
            <a:schemeClr val="accent1"/>
          </a:solidFill>
          <a:ln w="38100">
            <a:solidFill>
              <a:schemeClr val="accent2"/>
            </a:solidFill>
            <a:miter lim="800000"/>
            <a:headEnd/>
            <a:tailEnd/>
          </a:ln>
        </p:spPr>
        <p:txBody>
          <a:bodyPr>
            <a:spAutoFit/>
          </a:bodyPr>
          <a:lstStyle/>
          <a:p>
            <a:pPr>
              <a:spcBef>
                <a:spcPct val="30000"/>
              </a:spcBef>
              <a:spcAft>
                <a:spcPct val="30000"/>
              </a:spcAft>
              <a:defRPr/>
            </a:pPr>
            <a:r>
              <a:rPr lang="en-US" sz="2000" b="1">
                <a:solidFill>
                  <a:schemeClr val="accent5">
                    <a:lumMod val="10000"/>
                  </a:schemeClr>
                </a:solidFill>
              </a:rPr>
              <a:t>Right-click on the tab and select Rename.</a:t>
            </a:r>
          </a:p>
        </p:txBody>
      </p:sp>
      <p:grpSp>
        <p:nvGrpSpPr>
          <p:cNvPr id="20483" name="Group 20"/>
          <p:cNvGrpSpPr>
            <a:grpSpLocks/>
          </p:cNvGrpSpPr>
          <p:nvPr/>
        </p:nvGrpSpPr>
        <p:grpSpPr bwMode="auto">
          <a:xfrm>
            <a:off x="1143000" y="1317625"/>
            <a:ext cx="7874000" cy="5083175"/>
            <a:chOff x="0" y="670"/>
            <a:chExt cx="5662" cy="3638"/>
          </a:xfrm>
        </p:grpSpPr>
        <p:pic>
          <p:nvPicPr>
            <p:cNvPr id="20485" name="Picture 16"/>
            <p:cNvPicPr>
              <a:picLocks noChangeAspect="1" noChangeArrowheads="1"/>
            </p:cNvPicPr>
            <p:nvPr/>
          </p:nvPicPr>
          <p:blipFill>
            <a:blip r:embed="rId2" cstate="print"/>
            <a:srcRect/>
            <a:stretch>
              <a:fillRect/>
            </a:stretch>
          </p:blipFill>
          <p:spPr bwMode="auto">
            <a:xfrm>
              <a:off x="0" y="670"/>
              <a:ext cx="5662" cy="3638"/>
            </a:xfrm>
            <a:prstGeom prst="rect">
              <a:avLst/>
            </a:prstGeom>
            <a:noFill/>
            <a:ln w="76200">
              <a:solidFill>
                <a:schemeClr val="accent2"/>
              </a:solidFill>
              <a:miter lim="800000"/>
              <a:headEnd/>
              <a:tailEnd/>
            </a:ln>
          </p:spPr>
        </p:pic>
        <p:sp>
          <p:nvSpPr>
            <p:cNvPr id="20486" name="Oval 17"/>
            <p:cNvSpPr>
              <a:spLocks noChangeArrowheads="1"/>
            </p:cNvSpPr>
            <p:nvPr/>
          </p:nvSpPr>
          <p:spPr bwMode="auto">
            <a:xfrm>
              <a:off x="2112" y="3408"/>
              <a:ext cx="1392" cy="192"/>
            </a:xfrm>
            <a:prstGeom prst="ellipse">
              <a:avLst/>
            </a:prstGeom>
            <a:noFill/>
            <a:ln w="127000">
              <a:solidFill>
                <a:srgbClr val="FF0000"/>
              </a:solidFill>
              <a:round/>
              <a:headEnd/>
              <a:tailEnd/>
            </a:ln>
          </p:spPr>
          <p:txBody>
            <a:bodyPr wrap="none" anchor="ctr"/>
            <a:lstStyle/>
            <a:p>
              <a:endParaRPr lang="en-US"/>
            </a:p>
          </p:txBody>
        </p:sp>
        <p:sp>
          <p:nvSpPr>
            <p:cNvPr id="18439" name="Text Box 18"/>
            <p:cNvSpPr txBox="1">
              <a:spLocks noChangeArrowheads="1"/>
            </p:cNvSpPr>
            <p:nvPr/>
          </p:nvSpPr>
          <p:spPr bwMode="auto">
            <a:xfrm>
              <a:off x="675" y="3264"/>
              <a:ext cx="1075" cy="286"/>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Right-click</a:t>
              </a:r>
            </a:p>
          </p:txBody>
        </p:sp>
        <p:sp>
          <p:nvSpPr>
            <p:cNvPr id="20488" name="Line 19"/>
            <p:cNvSpPr>
              <a:spLocks noChangeShapeType="1"/>
            </p:cNvSpPr>
            <p:nvPr/>
          </p:nvSpPr>
          <p:spPr bwMode="auto">
            <a:xfrm>
              <a:off x="1152" y="3600"/>
              <a:ext cx="0" cy="576"/>
            </a:xfrm>
            <a:prstGeom prst="line">
              <a:avLst/>
            </a:prstGeom>
            <a:noFill/>
            <a:ln w="152400">
              <a:solidFill>
                <a:srgbClr val="FF0000"/>
              </a:solidFill>
              <a:round/>
              <a:headEnd/>
              <a:tailEnd type="triangle" w="med" len="med"/>
            </a:ln>
          </p:spPr>
          <p:txBody>
            <a:bodyPr/>
            <a:lstStyle/>
            <a:p>
              <a:endParaRPr lang="en-US"/>
            </a:p>
          </p:txBody>
        </p:sp>
      </p:grpSp>
      <p:sp>
        <p:nvSpPr>
          <p:cNvPr id="10"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2800" kern="0" dirty="0">
                <a:solidFill>
                  <a:schemeClr val="bg1">
                    <a:lumMod val="10000"/>
                  </a:schemeClr>
                </a:solidFill>
                <a:latin typeface="Bauhaus 93" pitchFamily="82" charset="0"/>
              </a:rPr>
              <a:t> </a:t>
            </a:r>
            <a:r>
              <a:rPr lang="en-US" sz="4400" kern="0" dirty="0">
                <a:solidFill>
                  <a:schemeClr val="bg1">
                    <a:lumMod val="10000"/>
                  </a:schemeClr>
                </a:solidFill>
                <a:latin typeface="Bauhaus 93" pitchFamily="82" charset="0"/>
              </a:rPr>
              <a:t>Export Grades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0" y="849313"/>
            <a:ext cx="9144000" cy="369887"/>
          </a:xfrm>
          <a:prstGeom prst="rect">
            <a:avLst/>
          </a:prstGeom>
          <a:solidFill>
            <a:schemeClr val="accent1"/>
          </a:solidFill>
          <a:ln w="38100">
            <a:solidFill>
              <a:schemeClr val="accent2"/>
            </a:solidFill>
            <a:miter lim="800000"/>
            <a:headEnd/>
            <a:tailEnd/>
          </a:ln>
        </p:spPr>
        <p:txBody>
          <a:bodyPr>
            <a:spAutoFit/>
          </a:bodyPr>
          <a:lstStyle/>
          <a:p>
            <a:pPr>
              <a:spcBef>
                <a:spcPct val="30000"/>
              </a:spcBef>
              <a:spcAft>
                <a:spcPct val="30000"/>
              </a:spcAft>
              <a:defRPr/>
            </a:pPr>
            <a:r>
              <a:rPr lang="en-US" b="1" dirty="0">
                <a:solidFill>
                  <a:schemeClr val="accent5">
                    <a:lumMod val="10000"/>
                  </a:schemeClr>
                </a:solidFill>
              </a:rPr>
              <a:t>Type over the text, naming the tab to indicate the </a:t>
            </a:r>
            <a:r>
              <a:rPr lang="en-US" b="1" dirty="0">
                <a:solidFill>
                  <a:srgbClr val="FF0000"/>
                </a:solidFill>
              </a:rPr>
              <a:t>course and section number.</a:t>
            </a:r>
          </a:p>
        </p:txBody>
      </p:sp>
      <p:grpSp>
        <p:nvGrpSpPr>
          <p:cNvPr id="21507" name="Group 12"/>
          <p:cNvGrpSpPr>
            <a:grpSpLocks/>
          </p:cNvGrpSpPr>
          <p:nvPr/>
        </p:nvGrpSpPr>
        <p:grpSpPr bwMode="auto">
          <a:xfrm>
            <a:off x="1251857" y="1278221"/>
            <a:ext cx="7620000" cy="5105400"/>
            <a:chOff x="144" y="720"/>
            <a:chExt cx="5424" cy="3508"/>
          </a:xfrm>
        </p:grpSpPr>
        <p:pic>
          <p:nvPicPr>
            <p:cNvPr id="21509" name="Picture 10"/>
            <p:cNvPicPr>
              <a:picLocks noChangeAspect="1" noChangeArrowheads="1"/>
            </p:cNvPicPr>
            <p:nvPr/>
          </p:nvPicPr>
          <p:blipFill>
            <a:blip r:embed="rId2" cstate="print"/>
            <a:srcRect/>
            <a:stretch>
              <a:fillRect/>
            </a:stretch>
          </p:blipFill>
          <p:spPr bwMode="auto">
            <a:xfrm>
              <a:off x="144" y="720"/>
              <a:ext cx="5424" cy="3508"/>
            </a:xfrm>
            <a:prstGeom prst="rect">
              <a:avLst/>
            </a:prstGeom>
            <a:noFill/>
            <a:ln w="76200">
              <a:solidFill>
                <a:schemeClr val="accent2"/>
              </a:solidFill>
              <a:miter lim="800000"/>
              <a:headEnd/>
              <a:tailEnd/>
            </a:ln>
          </p:spPr>
        </p:pic>
        <p:sp>
          <p:nvSpPr>
            <p:cNvPr id="21510" name="Oval 11"/>
            <p:cNvSpPr>
              <a:spLocks noChangeArrowheads="1"/>
            </p:cNvSpPr>
            <p:nvPr/>
          </p:nvSpPr>
          <p:spPr bwMode="auto">
            <a:xfrm>
              <a:off x="624" y="3984"/>
              <a:ext cx="1296" cy="240"/>
            </a:xfrm>
            <a:prstGeom prst="ellipse">
              <a:avLst/>
            </a:prstGeom>
            <a:noFill/>
            <a:ln w="127000">
              <a:solidFill>
                <a:srgbClr val="FF0000"/>
              </a:solidFill>
              <a:round/>
              <a:headEnd/>
              <a:tailEnd/>
            </a:ln>
          </p:spPr>
          <p:txBody>
            <a:bodyPr wrap="none" anchor="ctr"/>
            <a:lstStyle/>
            <a:p>
              <a:endParaRPr lang="en-US"/>
            </a:p>
          </p:txBody>
        </p:sp>
      </p:grpSp>
      <p:sp>
        <p:nvSpPr>
          <p:cNvPr id="8"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Export Grades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0" y="0"/>
            <a:ext cx="9144000" cy="609600"/>
          </a:xfrm>
          <a:solidFill>
            <a:schemeClr val="accent2">
              <a:lumMod val="20000"/>
              <a:lumOff val="80000"/>
              <a:alpha val="82000"/>
            </a:schemeClr>
          </a:solidFill>
          <a:ln w="38100"/>
        </p:spPr>
        <p:txBody>
          <a:bodyPr/>
          <a:lstStyle/>
          <a:p>
            <a:pPr marL="0" indent="0" eaLnBrk="1" hangingPunct="1">
              <a:lnSpc>
                <a:spcPct val="80000"/>
              </a:lnSpc>
              <a:buFontTx/>
              <a:buNone/>
              <a:defRPr/>
            </a:pPr>
            <a:r>
              <a:rPr lang="en-US" sz="6000" dirty="0">
                <a:solidFill>
                  <a:schemeClr val="bg1">
                    <a:lumMod val="10000"/>
                  </a:schemeClr>
                </a:solidFill>
                <a:latin typeface="Bauhaus 93" pitchFamily="82" charset="0"/>
              </a:rPr>
              <a:t> Before </a:t>
            </a:r>
            <a:r>
              <a:rPr lang="en-US" sz="6000" dirty="0" smtClean="0">
                <a:solidFill>
                  <a:schemeClr val="bg1">
                    <a:lumMod val="10000"/>
                  </a:schemeClr>
                </a:solidFill>
                <a:latin typeface="Bauhaus 93" pitchFamily="82" charset="0"/>
              </a:rPr>
              <a:t>Finalizing </a:t>
            </a:r>
            <a:r>
              <a:rPr lang="en-US" sz="6000" dirty="0">
                <a:solidFill>
                  <a:schemeClr val="bg1">
                    <a:lumMod val="10000"/>
                  </a:schemeClr>
                </a:solidFill>
                <a:latin typeface="Bauhaus 93" pitchFamily="82" charset="0"/>
              </a:rPr>
              <a:t>Grades</a:t>
            </a:r>
          </a:p>
        </p:txBody>
      </p:sp>
      <p:graphicFrame>
        <p:nvGraphicFramePr>
          <p:cNvPr id="5" name="Diagram 4"/>
          <p:cNvGraphicFramePr/>
          <p:nvPr>
            <p:extLst>
              <p:ext uri="{D42A27DB-BD31-4B8C-83A1-F6EECF244321}">
                <p14:modId xmlns:p14="http://schemas.microsoft.com/office/powerpoint/2010/main" val="4244945047"/>
              </p:ext>
            </p:extLst>
          </p:nvPr>
        </p:nvGraphicFramePr>
        <p:xfrm>
          <a:off x="1295400" y="1066800"/>
          <a:ext cx="7620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C:\Documents and Settings\khughes\Local Settings\Temporary Internet Files\Content.IE5\P6P7DNQR\MPj04409140000[1].jpg"/>
          <p:cNvPicPr>
            <a:picLocks noChangeAspect="1" noChangeArrowheads="1"/>
          </p:cNvPicPr>
          <p:nvPr/>
        </p:nvPicPr>
        <p:blipFill>
          <a:blip r:embed="rId7" cstate="screen"/>
          <a:srcRect/>
          <a:stretch>
            <a:fillRect/>
          </a:stretch>
        </p:blipFill>
        <p:spPr bwMode="auto">
          <a:xfrm>
            <a:off x="76200" y="3048000"/>
            <a:ext cx="1096020" cy="936571"/>
          </a:xfrm>
          <a:prstGeom prst="ellipse">
            <a:avLst/>
          </a:prstGeom>
          <a:noFill/>
          <a:ln w="63500">
            <a:noFill/>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846138"/>
            <a:ext cx="9144000" cy="1262062"/>
          </a:xfrm>
          <a:prstGeom prst="rect">
            <a:avLst/>
          </a:prstGeom>
          <a:solidFill>
            <a:schemeClr val="accent1"/>
          </a:solidFill>
          <a:ln w="38100">
            <a:solidFill>
              <a:schemeClr val="accent2"/>
            </a:solidFill>
            <a:miter lim="800000"/>
            <a:headEnd/>
            <a:tailEnd/>
          </a:ln>
        </p:spPr>
        <p:txBody>
          <a:bodyPr>
            <a:spAutoFit/>
          </a:bodyPr>
          <a:lstStyle/>
          <a:p>
            <a:pPr>
              <a:spcBef>
                <a:spcPct val="30000"/>
              </a:spcBef>
              <a:spcAft>
                <a:spcPct val="30000"/>
              </a:spcAft>
              <a:defRPr/>
            </a:pPr>
            <a:r>
              <a:rPr lang="en-US" sz="1900" b="1" dirty="0">
                <a:solidFill>
                  <a:schemeClr val="accent5">
                    <a:lumMod val="10000"/>
                  </a:schemeClr>
                </a:solidFill>
              </a:rPr>
              <a:t>Repeat this process for each </a:t>
            </a:r>
            <a:r>
              <a:rPr lang="en-US" sz="1900" b="1" dirty="0" smtClean="0">
                <a:solidFill>
                  <a:schemeClr val="accent5">
                    <a:lumMod val="10000"/>
                  </a:schemeClr>
                </a:solidFill>
              </a:rPr>
              <a:t>class </a:t>
            </a:r>
            <a:r>
              <a:rPr lang="en-US" sz="1900" b="1" dirty="0">
                <a:solidFill>
                  <a:schemeClr val="accent5">
                    <a:lumMod val="10000"/>
                  </a:schemeClr>
                </a:solidFill>
              </a:rPr>
              <a:t>(enter letter grades, export to a spreadsheet, delete extra names, fix first name column</a:t>
            </a:r>
            <a:r>
              <a:rPr lang="en-US" sz="1900" b="1" dirty="0" smtClean="0">
                <a:solidFill>
                  <a:schemeClr val="accent5">
                    <a:lumMod val="10000"/>
                  </a:schemeClr>
                </a:solidFill>
              </a:rPr>
              <a:t>), </a:t>
            </a:r>
            <a:r>
              <a:rPr lang="en-US" sz="1900" b="1" dirty="0">
                <a:solidFill>
                  <a:schemeClr val="accent5">
                    <a:lumMod val="10000"/>
                  </a:schemeClr>
                </a:solidFill>
              </a:rPr>
              <a:t>but instead of making a new workbook for each subsequent class, </a:t>
            </a:r>
            <a:r>
              <a:rPr lang="en-US" sz="1900" b="1" dirty="0" smtClean="0">
                <a:solidFill>
                  <a:srgbClr val="FF0000"/>
                </a:solidFill>
              </a:rPr>
              <a:t>please copy </a:t>
            </a:r>
            <a:r>
              <a:rPr lang="en-US" sz="1900" b="1" dirty="0">
                <a:solidFill>
                  <a:srgbClr val="FF0000"/>
                </a:solidFill>
              </a:rPr>
              <a:t>and paste each </a:t>
            </a:r>
            <a:r>
              <a:rPr lang="en-US" sz="1900" b="1" dirty="0" smtClean="0">
                <a:solidFill>
                  <a:srgbClr val="FF0000"/>
                </a:solidFill>
              </a:rPr>
              <a:t>section into a separate tab in one Excel </a:t>
            </a:r>
            <a:r>
              <a:rPr lang="en-US" sz="1900" b="1" dirty="0">
                <a:solidFill>
                  <a:srgbClr val="FF0000"/>
                </a:solidFill>
              </a:rPr>
              <a:t>workbook.</a:t>
            </a:r>
          </a:p>
        </p:txBody>
      </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Compile Grades</a:t>
            </a:r>
          </a:p>
        </p:txBody>
      </p:sp>
      <p:grpSp>
        <p:nvGrpSpPr>
          <p:cNvPr id="33796" name="Group 12"/>
          <p:cNvGrpSpPr>
            <a:grpSpLocks/>
          </p:cNvGrpSpPr>
          <p:nvPr/>
        </p:nvGrpSpPr>
        <p:grpSpPr bwMode="auto">
          <a:xfrm>
            <a:off x="204788" y="2292350"/>
            <a:ext cx="8915400" cy="4197350"/>
            <a:chOff x="204536" y="2291794"/>
            <a:chExt cx="8915400" cy="4197238"/>
          </a:xfrm>
        </p:grpSpPr>
        <p:pic>
          <p:nvPicPr>
            <p:cNvPr id="33797" name="Picture 10"/>
            <p:cNvPicPr>
              <a:picLocks noChangeAspect="1" noChangeArrowheads="1"/>
            </p:cNvPicPr>
            <p:nvPr/>
          </p:nvPicPr>
          <p:blipFill>
            <a:blip r:embed="rId2" cstate="print"/>
            <a:srcRect l="3889" t="53091" r="43889" b="6667"/>
            <a:stretch>
              <a:fillRect/>
            </a:stretch>
          </p:blipFill>
          <p:spPr bwMode="auto">
            <a:xfrm>
              <a:off x="252664" y="2291794"/>
              <a:ext cx="8714872" cy="4197238"/>
            </a:xfrm>
            <a:prstGeom prst="rect">
              <a:avLst/>
            </a:prstGeom>
            <a:noFill/>
            <a:ln w="76200">
              <a:solidFill>
                <a:schemeClr val="accent2"/>
              </a:solidFill>
              <a:miter lim="800000"/>
              <a:headEnd/>
              <a:tailEnd/>
            </a:ln>
          </p:spPr>
        </p:pic>
        <p:sp>
          <p:nvSpPr>
            <p:cNvPr id="33798" name="Oval 12"/>
            <p:cNvSpPr>
              <a:spLocks noChangeArrowheads="1"/>
            </p:cNvSpPr>
            <p:nvPr/>
          </p:nvSpPr>
          <p:spPr bwMode="auto">
            <a:xfrm>
              <a:off x="204536" y="5815264"/>
              <a:ext cx="8915400" cy="609600"/>
            </a:xfrm>
            <a:prstGeom prst="ellipse">
              <a:avLst/>
            </a:prstGeom>
            <a:noFill/>
            <a:ln w="76200">
              <a:solidFill>
                <a:srgbClr val="FF0000"/>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781800" cy="960438"/>
          </a:xfrm>
        </p:spPr>
        <p:txBody>
          <a:bodyPr/>
          <a:lstStyle/>
          <a:p>
            <a:r>
              <a:rPr lang="en-US" dirty="0" smtClean="0">
                <a:solidFill>
                  <a:schemeClr val="tx1"/>
                </a:solidFill>
              </a:rPr>
              <a:t>Password Protect!</a:t>
            </a:r>
            <a:endParaRPr lang="en-US" dirty="0">
              <a:solidFill>
                <a:schemeClr val="tx1"/>
              </a:solidFill>
            </a:endParaRPr>
          </a:p>
        </p:txBody>
      </p:sp>
      <p:sp>
        <p:nvSpPr>
          <p:cNvPr id="3" name="Content Placeholder 2"/>
          <p:cNvSpPr>
            <a:spLocks noGrp="1"/>
          </p:cNvSpPr>
          <p:nvPr>
            <p:ph idx="1"/>
          </p:nvPr>
        </p:nvSpPr>
        <p:spPr>
          <a:xfrm>
            <a:off x="1676400" y="2667000"/>
            <a:ext cx="6781800" cy="3306763"/>
          </a:xfrm>
        </p:spPr>
        <p:txBody>
          <a:bodyPr/>
          <a:lstStyle/>
          <a:p>
            <a:r>
              <a:rPr lang="en-US" b="1" dirty="0" smtClean="0"/>
              <a:t>Please password protect </a:t>
            </a:r>
            <a:r>
              <a:rPr lang="en-US" dirty="0" smtClean="0"/>
              <a:t>your document with </a:t>
            </a:r>
            <a:r>
              <a:rPr lang="en-US" dirty="0" err="1" smtClean="0"/>
              <a:t>utvalynx</a:t>
            </a:r>
            <a:r>
              <a:rPr lang="en-US" dirty="0" smtClean="0"/>
              <a:t>.</a:t>
            </a:r>
          </a:p>
          <a:p>
            <a:r>
              <a:rPr lang="en-US" b="1" dirty="0" smtClean="0"/>
              <a:t>You do not need to delete first names of the students (as we did in past years), but please remember to password protect!</a:t>
            </a:r>
            <a:endParaRPr lang="en-US" b="1" dirty="0"/>
          </a:p>
        </p:txBody>
      </p:sp>
    </p:spTree>
    <p:extLst>
      <p:ext uri="{BB962C8B-B14F-4D97-AF65-F5344CB8AC3E}">
        <p14:creationId xmlns:p14="http://schemas.microsoft.com/office/powerpoint/2010/main" val="3060568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09600"/>
            <a:ext cx="6781800" cy="960438"/>
          </a:xfrm>
        </p:spPr>
        <p:txBody>
          <a:bodyPr/>
          <a:lstStyle/>
          <a:p>
            <a:r>
              <a:rPr lang="en-US" sz="2000" dirty="0">
                <a:solidFill>
                  <a:schemeClr val="bg1">
                    <a:lumMod val="10000"/>
                  </a:schemeClr>
                </a:solidFill>
                <a:hlinkClick r:id="rId2"/>
              </a:rPr>
              <a:t>https://</a:t>
            </a:r>
            <a:r>
              <a:rPr lang="en-US" sz="2000" dirty="0" smtClean="0">
                <a:solidFill>
                  <a:schemeClr val="bg1">
                    <a:lumMod val="10000"/>
                  </a:schemeClr>
                </a:solidFill>
                <a:hlinkClick r:id="rId2"/>
              </a:rPr>
              <a:t>utahvirtual.usoe-dcs.org/Login.aspx</a:t>
            </a:r>
            <a:r>
              <a:rPr lang="en-US" sz="2000" dirty="0" smtClean="0">
                <a:solidFill>
                  <a:schemeClr val="bg1">
                    <a:lumMod val="10000"/>
                  </a:schemeClr>
                </a:solidFill>
              </a:rPr>
              <a:t> </a:t>
            </a:r>
            <a:endParaRPr lang="en-US" sz="2000" dirty="0">
              <a:solidFill>
                <a:schemeClr val="bg1">
                  <a:lumMod val="10000"/>
                </a:schemeClr>
              </a:solidFill>
            </a:endParaRPr>
          </a:p>
        </p:txBody>
      </p:sp>
      <p:sp>
        <p:nvSpPr>
          <p:cNvPr id="5"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a:t>
            </a:r>
            <a:r>
              <a:rPr lang="en-US" sz="4500" kern="0" dirty="0" smtClean="0">
                <a:solidFill>
                  <a:schemeClr val="bg1">
                    <a:lumMod val="10000"/>
                  </a:schemeClr>
                </a:solidFill>
                <a:latin typeface="Bauhaus 93" pitchFamily="82" charset="0"/>
              </a:rPr>
              <a:t>New Step: Enter Grade in Aspire</a:t>
            </a:r>
            <a:endParaRPr lang="en-US" sz="4500" kern="0" dirty="0">
              <a:solidFill>
                <a:schemeClr val="bg1">
                  <a:lumMod val="10000"/>
                </a:schemeClr>
              </a:solidFill>
              <a:latin typeface="Bauhaus 93" pitchFamily="82" charset="0"/>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990" r="46083" b="-1081"/>
          <a:stretch/>
        </p:blipFill>
        <p:spPr bwMode="auto">
          <a:xfrm>
            <a:off x="152400" y="1371600"/>
            <a:ext cx="883401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12"/>
          <p:cNvSpPr>
            <a:spLocks noChangeShapeType="1"/>
          </p:cNvSpPr>
          <p:nvPr/>
        </p:nvSpPr>
        <p:spPr bwMode="auto">
          <a:xfrm>
            <a:off x="6477000" y="2264079"/>
            <a:ext cx="837851" cy="0"/>
          </a:xfrm>
          <a:prstGeom prst="line">
            <a:avLst/>
          </a:prstGeom>
          <a:noFill/>
          <a:ln w="152400">
            <a:solidFill>
              <a:srgbClr val="FF0000"/>
            </a:solidFill>
            <a:round/>
            <a:headEnd/>
            <a:tailEnd type="triangle" w="med" len="med"/>
          </a:ln>
        </p:spPr>
        <p:txBody>
          <a:bodyPr/>
          <a:lstStyle/>
          <a:p>
            <a:endParaRPr lang="en-US"/>
          </a:p>
        </p:txBody>
      </p:sp>
      <p:sp>
        <p:nvSpPr>
          <p:cNvPr id="8" name="Text Box 17"/>
          <p:cNvSpPr txBox="1">
            <a:spLocks noChangeArrowheads="1"/>
          </p:cNvSpPr>
          <p:nvPr/>
        </p:nvSpPr>
        <p:spPr bwMode="auto">
          <a:xfrm>
            <a:off x="2488408" y="2048787"/>
            <a:ext cx="3988592" cy="40011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smtClean="0">
                <a:solidFill>
                  <a:schemeClr val="accent5">
                    <a:lumMod val="10000"/>
                  </a:schemeClr>
                </a:solidFill>
              </a:rPr>
              <a:t>Enter username and password.</a:t>
            </a:r>
            <a:endParaRPr lang="en-US" sz="2000" b="1" dirty="0">
              <a:solidFill>
                <a:schemeClr val="accent5">
                  <a:lumMod val="10000"/>
                </a:schemeClr>
              </a:solidFill>
            </a:endParaRPr>
          </a:p>
        </p:txBody>
      </p:sp>
    </p:spTree>
    <p:extLst>
      <p:ext uri="{BB962C8B-B14F-4D97-AF65-F5344CB8AC3E}">
        <p14:creationId xmlns:p14="http://schemas.microsoft.com/office/powerpoint/2010/main" val="1773219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78" y="1066799"/>
            <a:ext cx="86963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a:t>
            </a:r>
            <a:r>
              <a:rPr lang="en-US" sz="4500" kern="0" dirty="0" smtClean="0">
                <a:solidFill>
                  <a:schemeClr val="bg1">
                    <a:lumMod val="10000"/>
                  </a:schemeClr>
                </a:solidFill>
                <a:latin typeface="Bauhaus 93" pitchFamily="82" charset="0"/>
              </a:rPr>
              <a:t>New Step: Enter Grade in Aspire</a:t>
            </a:r>
            <a:endParaRPr lang="en-US" sz="4500" kern="0" dirty="0">
              <a:solidFill>
                <a:schemeClr val="bg1">
                  <a:lumMod val="10000"/>
                </a:schemeClr>
              </a:solidFill>
              <a:latin typeface="Bauhaus 93" pitchFamily="82" charset="0"/>
            </a:endParaRPr>
          </a:p>
        </p:txBody>
      </p:sp>
      <p:sp>
        <p:nvSpPr>
          <p:cNvPr id="7" name="Line 12"/>
          <p:cNvSpPr>
            <a:spLocks noChangeShapeType="1"/>
          </p:cNvSpPr>
          <p:nvPr/>
        </p:nvSpPr>
        <p:spPr bwMode="auto">
          <a:xfrm flipV="1">
            <a:off x="5723163" y="2016623"/>
            <a:ext cx="778326" cy="453025"/>
          </a:xfrm>
          <a:prstGeom prst="line">
            <a:avLst/>
          </a:prstGeom>
          <a:noFill/>
          <a:ln w="152400">
            <a:solidFill>
              <a:srgbClr val="FF0000"/>
            </a:solidFill>
            <a:round/>
            <a:headEnd/>
            <a:tailEnd type="triangle" w="med" len="med"/>
          </a:ln>
        </p:spPr>
        <p:txBody>
          <a:bodyPr/>
          <a:lstStyle/>
          <a:p>
            <a:endParaRPr lang="en-US"/>
          </a:p>
        </p:txBody>
      </p:sp>
      <p:sp>
        <p:nvSpPr>
          <p:cNvPr id="8" name="Text Box 17"/>
          <p:cNvSpPr txBox="1">
            <a:spLocks noChangeArrowheads="1"/>
          </p:cNvSpPr>
          <p:nvPr/>
        </p:nvSpPr>
        <p:spPr bwMode="auto">
          <a:xfrm>
            <a:off x="762000" y="2079548"/>
            <a:ext cx="2334293" cy="40011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smtClean="0">
                <a:solidFill>
                  <a:schemeClr val="accent5">
                    <a:lumMod val="10000"/>
                  </a:schemeClr>
                </a:solidFill>
              </a:rPr>
              <a:t>1. Click “classes”</a:t>
            </a:r>
            <a:endParaRPr lang="en-US" sz="2000" b="1" dirty="0">
              <a:solidFill>
                <a:schemeClr val="accent5">
                  <a:lumMod val="10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359" y="4186207"/>
            <a:ext cx="66294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12"/>
          <p:cNvSpPr>
            <a:spLocks noChangeShapeType="1"/>
          </p:cNvSpPr>
          <p:nvPr/>
        </p:nvSpPr>
        <p:spPr bwMode="auto">
          <a:xfrm flipV="1">
            <a:off x="3429000" y="5495307"/>
            <a:ext cx="778326" cy="453025"/>
          </a:xfrm>
          <a:prstGeom prst="line">
            <a:avLst/>
          </a:prstGeom>
          <a:noFill/>
          <a:ln w="152400">
            <a:solidFill>
              <a:srgbClr val="FF0000"/>
            </a:solidFill>
            <a:round/>
            <a:headEnd/>
            <a:tailEnd type="triangle" w="med" len="med"/>
          </a:ln>
        </p:spPr>
        <p:txBody>
          <a:bodyPr/>
          <a:lstStyle/>
          <a:p>
            <a:endParaRPr lang="en-US"/>
          </a:p>
        </p:txBody>
      </p:sp>
      <p:sp>
        <p:nvSpPr>
          <p:cNvPr id="15" name="Text Box 17"/>
          <p:cNvSpPr txBox="1">
            <a:spLocks noChangeArrowheads="1"/>
          </p:cNvSpPr>
          <p:nvPr/>
        </p:nvSpPr>
        <p:spPr bwMode="auto">
          <a:xfrm>
            <a:off x="762000" y="4874331"/>
            <a:ext cx="2448106" cy="40011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smtClean="0">
                <a:solidFill>
                  <a:schemeClr val="accent5">
                    <a:lumMod val="10000"/>
                  </a:schemeClr>
                </a:solidFill>
              </a:rPr>
              <a:t>2. Click your name</a:t>
            </a:r>
            <a:endParaRPr lang="en-US" sz="2000" b="1" dirty="0">
              <a:solidFill>
                <a:schemeClr val="accent5">
                  <a:lumMod val="10000"/>
                </a:schemeClr>
              </a:solidFill>
            </a:endParaRPr>
          </a:p>
        </p:txBody>
      </p:sp>
    </p:spTree>
    <p:extLst>
      <p:ext uri="{BB962C8B-B14F-4D97-AF65-F5344CB8AC3E}">
        <p14:creationId xmlns:p14="http://schemas.microsoft.com/office/powerpoint/2010/main" val="3731458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6" y="4290394"/>
            <a:ext cx="85344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273" y="1284270"/>
            <a:ext cx="78105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a:t>
            </a:r>
            <a:r>
              <a:rPr lang="en-US" sz="4500" kern="0" dirty="0" smtClean="0">
                <a:solidFill>
                  <a:schemeClr val="bg1">
                    <a:lumMod val="10000"/>
                  </a:schemeClr>
                </a:solidFill>
                <a:latin typeface="Bauhaus 93" pitchFamily="82" charset="0"/>
              </a:rPr>
              <a:t>New Step: Enter Grade in Aspire</a:t>
            </a:r>
            <a:endParaRPr lang="en-US" sz="4500" kern="0" dirty="0">
              <a:solidFill>
                <a:schemeClr val="bg1">
                  <a:lumMod val="10000"/>
                </a:schemeClr>
              </a:solidFill>
              <a:latin typeface="Bauhaus 93" pitchFamily="82" charset="0"/>
            </a:endParaRPr>
          </a:p>
        </p:txBody>
      </p:sp>
      <p:sp>
        <p:nvSpPr>
          <p:cNvPr id="7" name="Line 12"/>
          <p:cNvSpPr>
            <a:spLocks noChangeShapeType="1"/>
          </p:cNvSpPr>
          <p:nvPr/>
        </p:nvSpPr>
        <p:spPr bwMode="auto">
          <a:xfrm flipV="1">
            <a:off x="1143000" y="2445571"/>
            <a:ext cx="939599" cy="34085"/>
          </a:xfrm>
          <a:prstGeom prst="line">
            <a:avLst/>
          </a:prstGeom>
          <a:noFill/>
          <a:ln w="152400">
            <a:solidFill>
              <a:srgbClr val="FF0000"/>
            </a:solidFill>
            <a:round/>
            <a:headEnd/>
            <a:tailEnd type="triangle" w="med" len="med"/>
          </a:ln>
        </p:spPr>
        <p:txBody>
          <a:bodyPr/>
          <a:lstStyle/>
          <a:p>
            <a:endParaRPr lang="en-US"/>
          </a:p>
        </p:txBody>
      </p:sp>
      <p:sp>
        <p:nvSpPr>
          <p:cNvPr id="8" name="Text Box 17"/>
          <p:cNvSpPr txBox="1">
            <a:spLocks noChangeArrowheads="1"/>
          </p:cNvSpPr>
          <p:nvPr/>
        </p:nvSpPr>
        <p:spPr bwMode="auto">
          <a:xfrm>
            <a:off x="-9395" y="884160"/>
            <a:ext cx="8600431" cy="707886"/>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3</a:t>
            </a:r>
            <a:r>
              <a:rPr lang="en-US" sz="2000" b="1" dirty="0" smtClean="0">
                <a:solidFill>
                  <a:schemeClr val="accent5">
                    <a:lumMod val="10000"/>
                  </a:schemeClr>
                </a:solidFill>
              </a:rPr>
              <a:t>. Click select the course you want to enter grades:</a:t>
            </a:r>
          </a:p>
          <a:p>
            <a:pPr>
              <a:defRPr/>
            </a:pPr>
            <a:r>
              <a:rPr lang="en-US" sz="2000" b="1" dirty="0" smtClean="0">
                <a:solidFill>
                  <a:schemeClr val="accent5">
                    <a:lumMod val="10000"/>
                  </a:schemeClr>
                </a:solidFill>
              </a:rPr>
              <a:t>*Note: The “SOEP” courses are the part time students in your course</a:t>
            </a:r>
            <a:endParaRPr lang="en-US" sz="2000" b="1" dirty="0">
              <a:solidFill>
                <a:schemeClr val="accent5">
                  <a:lumMod val="10000"/>
                </a:schemeClr>
              </a:solidFill>
            </a:endParaRPr>
          </a:p>
        </p:txBody>
      </p:sp>
      <p:sp>
        <p:nvSpPr>
          <p:cNvPr id="14" name="Line 12"/>
          <p:cNvSpPr>
            <a:spLocks noChangeShapeType="1"/>
          </p:cNvSpPr>
          <p:nvPr/>
        </p:nvSpPr>
        <p:spPr bwMode="auto">
          <a:xfrm flipV="1">
            <a:off x="4800600" y="5442626"/>
            <a:ext cx="930726" cy="0"/>
          </a:xfrm>
          <a:prstGeom prst="line">
            <a:avLst/>
          </a:prstGeom>
          <a:noFill/>
          <a:ln w="152400">
            <a:solidFill>
              <a:srgbClr val="FF0000"/>
            </a:solidFill>
            <a:round/>
            <a:headEnd/>
            <a:tailEnd type="triangle" w="med" len="med"/>
          </a:ln>
        </p:spPr>
        <p:txBody>
          <a:bodyPr/>
          <a:lstStyle/>
          <a:p>
            <a:endParaRPr lang="en-US"/>
          </a:p>
        </p:txBody>
      </p:sp>
      <p:sp>
        <p:nvSpPr>
          <p:cNvPr id="15" name="Text Box 17"/>
          <p:cNvSpPr txBox="1">
            <a:spLocks noChangeArrowheads="1"/>
          </p:cNvSpPr>
          <p:nvPr/>
        </p:nvSpPr>
        <p:spPr bwMode="auto">
          <a:xfrm>
            <a:off x="-24008" y="3810000"/>
            <a:ext cx="2831224" cy="40011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smtClean="0">
                <a:solidFill>
                  <a:schemeClr val="accent5">
                    <a:lumMod val="10000"/>
                  </a:schemeClr>
                </a:solidFill>
              </a:rPr>
              <a:t>4. Click “class marks:</a:t>
            </a:r>
            <a:endParaRPr lang="en-US" sz="2000" b="1" dirty="0">
              <a:solidFill>
                <a:schemeClr val="accent5">
                  <a:lumMod val="10000"/>
                </a:schemeClr>
              </a:solidFill>
            </a:endParaRPr>
          </a:p>
        </p:txBody>
      </p:sp>
      <p:sp>
        <p:nvSpPr>
          <p:cNvPr id="2" name="Rectangle 1"/>
          <p:cNvSpPr/>
          <p:nvPr/>
        </p:nvSpPr>
        <p:spPr bwMode="auto">
          <a:xfrm>
            <a:off x="152400" y="5495306"/>
            <a:ext cx="3733800" cy="12049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59069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2" y="4480237"/>
            <a:ext cx="68484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464" y="1298558"/>
            <a:ext cx="42100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a:t>
            </a:r>
            <a:r>
              <a:rPr lang="en-US" sz="4500" kern="0" dirty="0" smtClean="0">
                <a:solidFill>
                  <a:schemeClr val="bg1">
                    <a:lumMod val="10000"/>
                  </a:schemeClr>
                </a:solidFill>
                <a:latin typeface="Bauhaus 93" pitchFamily="82" charset="0"/>
              </a:rPr>
              <a:t>New Step: Enter Grade in Aspire</a:t>
            </a:r>
            <a:endParaRPr lang="en-US" sz="4500" kern="0" dirty="0">
              <a:solidFill>
                <a:schemeClr val="bg1">
                  <a:lumMod val="10000"/>
                </a:schemeClr>
              </a:solidFill>
              <a:latin typeface="Bauhaus 93" pitchFamily="82" charset="0"/>
            </a:endParaRPr>
          </a:p>
        </p:txBody>
      </p:sp>
      <p:sp>
        <p:nvSpPr>
          <p:cNvPr id="7" name="Line 12"/>
          <p:cNvSpPr>
            <a:spLocks noChangeShapeType="1"/>
          </p:cNvSpPr>
          <p:nvPr/>
        </p:nvSpPr>
        <p:spPr bwMode="auto">
          <a:xfrm flipV="1">
            <a:off x="6839316" y="3505200"/>
            <a:ext cx="1006926" cy="0"/>
          </a:xfrm>
          <a:prstGeom prst="line">
            <a:avLst/>
          </a:prstGeom>
          <a:noFill/>
          <a:ln w="152400">
            <a:solidFill>
              <a:srgbClr val="FF0000"/>
            </a:solidFill>
            <a:round/>
            <a:headEnd/>
            <a:tailEnd type="triangle" w="med" len="med"/>
          </a:ln>
        </p:spPr>
        <p:txBody>
          <a:bodyPr/>
          <a:lstStyle/>
          <a:p>
            <a:endParaRPr lang="en-US"/>
          </a:p>
        </p:txBody>
      </p:sp>
      <p:sp>
        <p:nvSpPr>
          <p:cNvPr id="8" name="Text Box 17"/>
          <p:cNvSpPr txBox="1">
            <a:spLocks noChangeArrowheads="1"/>
          </p:cNvSpPr>
          <p:nvPr/>
        </p:nvSpPr>
        <p:spPr bwMode="auto">
          <a:xfrm>
            <a:off x="1101209" y="894969"/>
            <a:ext cx="5109091" cy="40011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5</a:t>
            </a:r>
            <a:r>
              <a:rPr lang="en-US" sz="2000" b="1" dirty="0" smtClean="0">
                <a:solidFill>
                  <a:schemeClr val="accent5">
                    <a:lumMod val="10000"/>
                  </a:schemeClr>
                </a:solidFill>
              </a:rPr>
              <a:t>. Select the final grade for each student</a:t>
            </a:r>
            <a:endParaRPr lang="en-US" sz="2000" b="1" dirty="0">
              <a:solidFill>
                <a:schemeClr val="accent5">
                  <a:lumMod val="10000"/>
                </a:schemeClr>
              </a:solidFill>
            </a:endParaRPr>
          </a:p>
        </p:txBody>
      </p:sp>
      <p:sp>
        <p:nvSpPr>
          <p:cNvPr id="15" name="Text Box 17"/>
          <p:cNvSpPr txBox="1">
            <a:spLocks noChangeArrowheads="1"/>
          </p:cNvSpPr>
          <p:nvPr/>
        </p:nvSpPr>
        <p:spPr bwMode="auto">
          <a:xfrm>
            <a:off x="4800600" y="3305145"/>
            <a:ext cx="1972015" cy="400110"/>
          </a:xfrm>
          <a:prstGeom prst="rect">
            <a:avLst/>
          </a:prstGeom>
          <a:solidFill>
            <a:schemeClr val="bg1"/>
          </a:solidFill>
          <a:ln w="38100">
            <a:solidFill>
              <a:schemeClr val="accent2"/>
            </a:solidFill>
            <a:miter lim="800000"/>
            <a:headEnd/>
            <a:tailEnd/>
          </a:ln>
        </p:spPr>
        <p:txBody>
          <a:bodyPr wrap="none">
            <a:spAutoFit/>
          </a:bodyPr>
          <a:lstStyle/>
          <a:p>
            <a:pPr>
              <a:defRPr/>
            </a:pPr>
            <a:r>
              <a:rPr lang="en-US" sz="2000" b="1" dirty="0">
                <a:solidFill>
                  <a:schemeClr val="accent5">
                    <a:lumMod val="10000"/>
                  </a:schemeClr>
                </a:solidFill>
              </a:rPr>
              <a:t>6</a:t>
            </a:r>
            <a:r>
              <a:rPr lang="en-US" sz="2000" b="1" dirty="0" smtClean="0">
                <a:solidFill>
                  <a:schemeClr val="accent5">
                    <a:lumMod val="10000"/>
                  </a:schemeClr>
                </a:solidFill>
              </a:rPr>
              <a:t>. Click “save”</a:t>
            </a:r>
            <a:endParaRPr lang="en-US" sz="2000" b="1" dirty="0">
              <a:solidFill>
                <a:schemeClr val="accent5">
                  <a:lumMod val="10000"/>
                </a:schemeClr>
              </a:solidFill>
            </a:endParaRPr>
          </a:p>
        </p:txBody>
      </p:sp>
      <p:sp>
        <p:nvSpPr>
          <p:cNvPr id="10" name="Line 12"/>
          <p:cNvSpPr>
            <a:spLocks noChangeShapeType="1"/>
          </p:cNvSpPr>
          <p:nvPr/>
        </p:nvSpPr>
        <p:spPr bwMode="auto">
          <a:xfrm flipV="1">
            <a:off x="5984790" y="1524000"/>
            <a:ext cx="1006926" cy="0"/>
          </a:xfrm>
          <a:prstGeom prst="line">
            <a:avLst/>
          </a:prstGeom>
          <a:noFill/>
          <a:ln w="152400">
            <a:solidFill>
              <a:srgbClr val="FF0000"/>
            </a:solidFill>
            <a:round/>
            <a:headEnd/>
            <a:tailEnd type="triangle" w="med" len="med"/>
          </a:ln>
        </p:spPr>
        <p:txBody>
          <a:bodyPr/>
          <a:lstStyle/>
          <a:p>
            <a:endParaRPr lang="en-US"/>
          </a:p>
        </p:txBody>
      </p:sp>
      <p:sp>
        <p:nvSpPr>
          <p:cNvPr id="12" name="Text Box 17"/>
          <p:cNvSpPr txBox="1">
            <a:spLocks noChangeArrowheads="1"/>
          </p:cNvSpPr>
          <p:nvPr/>
        </p:nvSpPr>
        <p:spPr bwMode="auto">
          <a:xfrm>
            <a:off x="1130017" y="3962400"/>
            <a:ext cx="7632983" cy="707886"/>
          </a:xfrm>
          <a:prstGeom prst="rect">
            <a:avLst/>
          </a:prstGeom>
          <a:solidFill>
            <a:schemeClr val="bg1"/>
          </a:solidFill>
          <a:ln w="38100">
            <a:solidFill>
              <a:schemeClr val="accent2"/>
            </a:solidFill>
            <a:miter lim="800000"/>
            <a:headEnd/>
            <a:tailEnd/>
          </a:ln>
        </p:spPr>
        <p:txBody>
          <a:bodyPr wrap="square">
            <a:spAutoFit/>
          </a:bodyPr>
          <a:lstStyle/>
          <a:p>
            <a:pPr>
              <a:defRPr/>
            </a:pPr>
            <a:r>
              <a:rPr lang="en-US" sz="2000" b="1" dirty="0" smtClean="0">
                <a:solidFill>
                  <a:schemeClr val="accent5">
                    <a:lumMod val="10000"/>
                  </a:schemeClr>
                </a:solidFill>
              </a:rPr>
              <a:t>Time Saving Hint: Use the drop down box to move between your block 4 courses easily.</a:t>
            </a:r>
            <a:endParaRPr lang="en-US" sz="2000" b="1" dirty="0">
              <a:solidFill>
                <a:schemeClr val="accent5">
                  <a:lumMod val="10000"/>
                </a:schemeClr>
              </a:solidFill>
            </a:endParaRPr>
          </a:p>
        </p:txBody>
      </p:sp>
      <p:sp>
        <p:nvSpPr>
          <p:cNvPr id="14" name="Line 12"/>
          <p:cNvSpPr>
            <a:spLocks noChangeShapeType="1"/>
          </p:cNvSpPr>
          <p:nvPr/>
        </p:nvSpPr>
        <p:spPr bwMode="auto">
          <a:xfrm>
            <a:off x="4800600" y="4480238"/>
            <a:ext cx="1184190" cy="465306"/>
          </a:xfrm>
          <a:prstGeom prst="line">
            <a:avLst/>
          </a:prstGeom>
          <a:noFill/>
          <a:ln w="152400">
            <a:solidFill>
              <a:srgbClr val="FF0000"/>
            </a:solidFill>
            <a:round/>
            <a:headEnd/>
            <a:tailEnd type="triangle" w="med" len="med"/>
          </a:ln>
        </p:spPr>
        <p:txBody>
          <a:bodyPr/>
          <a:lstStyle/>
          <a:p>
            <a:endParaRPr lang="en-US"/>
          </a:p>
        </p:txBody>
      </p:sp>
    </p:spTree>
    <p:extLst>
      <p:ext uri="{BB962C8B-B14F-4D97-AF65-F5344CB8AC3E}">
        <p14:creationId xmlns:p14="http://schemas.microsoft.com/office/powerpoint/2010/main" val="2159669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1752600"/>
            <a:ext cx="9144000" cy="2028248"/>
          </a:xfrm>
          <a:prstGeom prst="rect">
            <a:avLst/>
          </a:prstGeom>
          <a:solidFill>
            <a:schemeClr val="accent1"/>
          </a:solidFill>
          <a:ln w="38100">
            <a:solidFill>
              <a:schemeClr val="accent2"/>
            </a:solidFill>
            <a:miter lim="800000"/>
            <a:headEnd/>
            <a:tailEnd/>
          </a:ln>
        </p:spPr>
        <p:txBody>
          <a:bodyPr>
            <a:spAutoFit/>
          </a:bodyPr>
          <a:lstStyle/>
          <a:p>
            <a:pPr>
              <a:spcBef>
                <a:spcPct val="30000"/>
              </a:spcBef>
              <a:spcAft>
                <a:spcPct val="30000"/>
              </a:spcAft>
              <a:defRPr/>
            </a:pPr>
            <a:r>
              <a:rPr lang="en-US" sz="1900" b="1" dirty="0" smtClean="0">
                <a:solidFill>
                  <a:schemeClr val="accent5">
                    <a:lumMod val="10000"/>
                  </a:schemeClr>
                </a:solidFill>
              </a:rPr>
              <a:t>Upload </a:t>
            </a:r>
            <a:r>
              <a:rPr lang="en-US" sz="1900" b="1" dirty="0">
                <a:solidFill>
                  <a:schemeClr val="accent5">
                    <a:lumMod val="10000"/>
                  </a:schemeClr>
                </a:solidFill>
              </a:rPr>
              <a:t>your </a:t>
            </a:r>
            <a:r>
              <a:rPr lang="en-US" sz="1900" b="1" dirty="0" smtClean="0">
                <a:solidFill>
                  <a:schemeClr val="accent5">
                    <a:lumMod val="10000"/>
                  </a:schemeClr>
                </a:solidFill>
              </a:rPr>
              <a:t>Excel workbook to your invite to the shared </a:t>
            </a:r>
            <a:r>
              <a:rPr lang="en-US" sz="1900" b="1" dirty="0" err="1" smtClean="0">
                <a:solidFill>
                  <a:schemeClr val="accent5">
                    <a:lumMod val="10000"/>
                  </a:schemeClr>
                </a:solidFill>
              </a:rPr>
              <a:t>dropbox</a:t>
            </a:r>
            <a:r>
              <a:rPr lang="en-US" sz="1900" b="1" dirty="0" smtClean="0">
                <a:solidFill>
                  <a:schemeClr val="accent5">
                    <a:lumMod val="10000"/>
                  </a:schemeClr>
                </a:solidFill>
              </a:rPr>
              <a:t> folder “14-15 HS Final Gradebooks”.  </a:t>
            </a:r>
            <a:r>
              <a:rPr lang="en-US" sz="1900" b="1" u="sng" dirty="0">
                <a:solidFill>
                  <a:srgbClr val="FF0000"/>
                </a:solidFill>
              </a:rPr>
              <a:t>Make sure to save a copy for yourself </a:t>
            </a:r>
            <a:r>
              <a:rPr lang="en-US" sz="1900" b="1" u="sng" dirty="0" smtClean="0">
                <a:solidFill>
                  <a:srgbClr val="FF0000"/>
                </a:solidFill>
              </a:rPr>
              <a:t>too (please keep these saved on your computer).  </a:t>
            </a:r>
          </a:p>
          <a:p>
            <a:pPr>
              <a:spcBef>
                <a:spcPct val="30000"/>
              </a:spcBef>
              <a:spcAft>
                <a:spcPct val="30000"/>
              </a:spcAft>
              <a:defRPr/>
            </a:pPr>
            <a:r>
              <a:rPr lang="en-US" sz="2400" b="1" dirty="0" smtClean="0">
                <a:solidFill>
                  <a:srgbClr val="FF0000"/>
                </a:solidFill>
              </a:rPr>
              <a:t>Grades are due by 5pm </a:t>
            </a:r>
            <a:r>
              <a:rPr lang="en-US" sz="2400" b="1" dirty="0" smtClean="0">
                <a:solidFill>
                  <a:srgbClr val="FF0000"/>
                </a:solidFill>
              </a:rPr>
              <a:t>Monday, June 8th</a:t>
            </a:r>
            <a:endParaRPr lang="en-US" sz="2400" b="1" dirty="0" smtClean="0">
              <a:solidFill>
                <a:srgbClr val="FF0000"/>
              </a:solidFill>
            </a:endParaRPr>
          </a:p>
          <a:p>
            <a:pPr>
              <a:spcBef>
                <a:spcPct val="30000"/>
              </a:spcBef>
              <a:spcAft>
                <a:spcPct val="30000"/>
              </a:spcAft>
              <a:defRPr/>
            </a:pPr>
            <a:r>
              <a:rPr lang="en-US" sz="1900" b="1" dirty="0" smtClean="0">
                <a:solidFill>
                  <a:srgbClr val="002060"/>
                </a:solidFill>
              </a:rPr>
              <a:t>Thanks for all of your hard work! </a:t>
            </a:r>
            <a:endParaRPr lang="en-US" sz="1900" b="1" dirty="0">
              <a:solidFill>
                <a:srgbClr val="002060"/>
              </a:solidFill>
            </a:endParaRPr>
          </a:p>
        </p:txBody>
      </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500" kern="0" dirty="0">
                <a:solidFill>
                  <a:schemeClr val="bg1">
                    <a:lumMod val="10000"/>
                  </a:schemeClr>
                </a:solidFill>
                <a:latin typeface="Bauhaus 93" pitchFamily="82" charset="0"/>
              </a:rPr>
              <a:t> Turn In Grades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45556"/>
            <a:ext cx="17526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0" y="0"/>
            <a:ext cx="9144000" cy="609600"/>
          </a:xfrm>
          <a:solidFill>
            <a:schemeClr val="accent2">
              <a:lumMod val="20000"/>
              <a:lumOff val="80000"/>
              <a:alpha val="82000"/>
            </a:schemeClr>
          </a:solidFill>
          <a:ln w="38100"/>
        </p:spPr>
        <p:txBody>
          <a:bodyPr/>
          <a:lstStyle/>
          <a:p>
            <a:pPr marL="0" indent="0" eaLnBrk="1" hangingPunct="1">
              <a:lnSpc>
                <a:spcPct val="80000"/>
              </a:lnSpc>
              <a:buFontTx/>
              <a:buNone/>
              <a:defRPr/>
            </a:pPr>
            <a:r>
              <a:rPr lang="en-US" sz="6000" dirty="0">
                <a:solidFill>
                  <a:schemeClr val="bg1">
                    <a:lumMod val="10000"/>
                  </a:schemeClr>
                </a:solidFill>
                <a:latin typeface="Bauhaus 93" pitchFamily="82" charset="0"/>
              </a:rPr>
              <a:t> </a:t>
            </a:r>
            <a:r>
              <a:rPr lang="en-US" sz="6000" dirty="0" smtClean="0">
                <a:solidFill>
                  <a:schemeClr val="bg1">
                    <a:lumMod val="10000"/>
                  </a:schemeClr>
                </a:solidFill>
                <a:latin typeface="Bauhaus 93" pitchFamily="82" charset="0"/>
              </a:rPr>
              <a:t>Steps in the Process</a:t>
            </a:r>
            <a:endParaRPr lang="en-US" sz="6000" dirty="0">
              <a:solidFill>
                <a:schemeClr val="bg1">
                  <a:lumMod val="10000"/>
                </a:schemeClr>
              </a:solidFill>
              <a:latin typeface="Bauhaus 93" pitchFamily="82" charset="0"/>
            </a:endParaRPr>
          </a:p>
        </p:txBody>
      </p:sp>
      <p:graphicFrame>
        <p:nvGraphicFramePr>
          <p:cNvPr id="5" name="Diagram 4"/>
          <p:cNvGraphicFramePr/>
          <p:nvPr>
            <p:extLst>
              <p:ext uri="{D42A27DB-BD31-4B8C-83A1-F6EECF244321}">
                <p14:modId xmlns:p14="http://schemas.microsoft.com/office/powerpoint/2010/main" val="1648309270"/>
              </p:ext>
            </p:extLst>
          </p:nvPr>
        </p:nvGraphicFramePr>
        <p:xfrm>
          <a:off x="1295400" y="1066800"/>
          <a:ext cx="7620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merideth\Desktop\Grade breakdown.jpg"/>
          <p:cNvPicPr>
            <a:picLocks noChangeAspect="1" noChangeArrowheads="1"/>
          </p:cNvPicPr>
          <p:nvPr/>
        </p:nvPicPr>
        <p:blipFill rotWithShape="1">
          <a:blip r:embed="rId2">
            <a:extLst>
              <a:ext uri="{28A0092B-C50C-407E-A947-70E740481C1C}">
                <a14:useLocalDpi xmlns:a14="http://schemas.microsoft.com/office/drawing/2010/main" val="0"/>
              </a:ext>
            </a:extLst>
          </a:blip>
          <a:srcRect l="4554" t="5084" r="3706"/>
          <a:stretch/>
        </p:blipFill>
        <p:spPr bwMode="auto">
          <a:xfrm>
            <a:off x="685800" y="481207"/>
            <a:ext cx="8141918" cy="650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16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609600"/>
            <a:ext cx="9144000" cy="400050"/>
          </a:xfrm>
          <a:prstGeom prst="rect">
            <a:avLst/>
          </a:prstGeom>
          <a:solidFill>
            <a:schemeClr val="accent1"/>
          </a:solidFill>
          <a:ln w="38100">
            <a:solidFill>
              <a:schemeClr val="accent2"/>
            </a:solidFill>
            <a:miter lim="800000"/>
            <a:headEnd/>
            <a:tailEnd/>
          </a:ln>
          <a:effectLst/>
        </p:spPr>
        <p:txBody>
          <a:bodyPr>
            <a:spAutoFit/>
          </a:bodyPr>
          <a:lstStyle/>
          <a:p>
            <a:pPr marL="577850" indent="-577850">
              <a:spcBef>
                <a:spcPct val="30000"/>
              </a:spcBef>
              <a:spcAft>
                <a:spcPct val="30000"/>
              </a:spcAft>
              <a:defRPr/>
            </a:pPr>
            <a:r>
              <a:rPr lang="en-US" sz="2000" b="1">
                <a:solidFill>
                  <a:schemeClr val="accent4">
                    <a:lumMod val="50000"/>
                  </a:schemeClr>
                </a:solidFill>
              </a:rPr>
              <a:t>Enter your gradebook.</a:t>
            </a:r>
          </a:p>
        </p:txBody>
      </p:sp>
      <p:grpSp>
        <p:nvGrpSpPr>
          <p:cNvPr id="7171" name="Group 11"/>
          <p:cNvGrpSpPr>
            <a:grpSpLocks/>
          </p:cNvGrpSpPr>
          <p:nvPr/>
        </p:nvGrpSpPr>
        <p:grpSpPr bwMode="auto">
          <a:xfrm>
            <a:off x="1219200" y="1219200"/>
            <a:ext cx="7696200" cy="5105400"/>
            <a:chOff x="34" y="672"/>
            <a:chExt cx="5710" cy="3591"/>
          </a:xfrm>
        </p:grpSpPr>
        <p:grpSp>
          <p:nvGrpSpPr>
            <p:cNvPr id="7173" name="Group 8"/>
            <p:cNvGrpSpPr>
              <a:grpSpLocks/>
            </p:cNvGrpSpPr>
            <p:nvPr/>
          </p:nvGrpSpPr>
          <p:grpSpPr bwMode="auto">
            <a:xfrm>
              <a:off x="34" y="672"/>
              <a:ext cx="5710" cy="3591"/>
              <a:chOff x="34" y="672"/>
              <a:chExt cx="5710" cy="3591"/>
            </a:xfrm>
          </p:grpSpPr>
          <p:grpSp>
            <p:nvGrpSpPr>
              <p:cNvPr id="7175" name="Group 6"/>
              <p:cNvGrpSpPr>
                <a:grpSpLocks/>
              </p:cNvGrpSpPr>
              <p:nvPr/>
            </p:nvGrpSpPr>
            <p:grpSpPr bwMode="auto">
              <a:xfrm>
                <a:off x="34" y="690"/>
                <a:ext cx="5710" cy="3573"/>
                <a:chOff x="34" y="690"/>
                <a:chExt cx="5710" cy="3573"/>
              </a:xfrm>
            </p:grpSpPr>
            <p:pic>
              <p:nvPicPr>
                <p:cNvPr id="7177" name="Picture 4"/>
                <p:cNvPicPr>
                  <a:picLocks noChangeAspect="1" noChangeArrowheads="1"/>
                </p:cNvPicPr>
                <p:nvPr/>
              </p:nvPicPr>
              <p:blipFill>
                <a:blip r:embed="rId2" cstate="print"/>
                <a:srcRect/>
                <a:stretch>
                  <a:fillRect/>
                </a:stretch>
              </p:blipFill>
              <p:spPr bwMode="auto">
                <a:xfrm>
                  <a:off x="34" y="690"/>
                  <a:ext cx="5710" cy="3573"/>
                </a:xfrm>
                <a:prstGeom prst="rect">
                  <a:avLst/>
                </a:prstGeom>
                <a:noFill/>
                <a:ln w="76200">
                  <a:solidFill>
                    <a:schemeClr val="accent2"/>
                  </a:solidFill>
                  <a:miter lim="800000"/>
                  <a:headEnd/>
                  <a:tailEnd/>
                </a:ln>
              </p:spPr>
            </p:pic>
            <p:sp>
              <p:nvSpPr>
                <p:cNvPr id="7178" name="Rectangle 5"/>
                <p:cNvSpPr>
                  <a:spLocks noChangeArrowheads="1"/>
                </p:cNvSpPr>
                <p:nvPr/>
              </p:nvSpPr>
              <p:spPr bwMode="auto">
                <a:xfrm>
                  <a:off x="96" y="2544"/>
                  <a:ext cx="2640" cy="1680"/>
                </a:xfrm>
                <a:prstGeom prst="rect">
                  <a:avLst/>
                </a:prstGeom>
                <a:solidFill>
                  <a:schemeClr val="bg1"/>
                </a:solidFill>
                <a:ln w="9525">
                  <a:noFill/>
                  <a:miter lim="800000"/>
                  <a:headEnd/>
                  <a:tailEnd/>
                </a:ln>
              </p:spPr>
              <p:txBody>
                <a:bodyPr wrap="none" anchor="ctr"/>
                <a:lstStyle/>
                <a:p>
                  <a:endParaRPr lang="en-US"/>
                </a:p>
              </p:txBody>
            </p:sp>
          </p:grpSp>
          <p:sp>
            <p:nvSpPr>
              <p:cNvPr id="7176" name="Oval 7"/>
              <p:cNvSpPr>
                <a:spLocks noChangeArrowheads="1"/>
              </p:cNvSpPr>
              <p:nvPr/>
            </p:nvSpPr>
            <p:spPr bwMode="auto">
              <a:xfrm>
                <a:off x="576" y="672"/>
                <a:ext cx="624" cy="384"/>
              </a:xfrm>
              <a:prstGeom prst="ellipse">
                <a:avLst/>
              </a:prstGeom>
              <a:noFill/>
              <a:ln w="76200">
                <a:solidFill>
                  <a:srgbClr val="FF0000"/>
                </a:solidFill>
                <a:round/>
                <a:headEnd/>
                <a:tailEnd/>
              </a:ln>
            </p:spPr>
            <p:txBody>
              <a:bodyPr wrap="none" anchor="ctr"/>
              <a:lstStyle/>
              <a:p>
                <a:endParaRPr lang="en-US"/>
              </a:p>
            </p:txBody>
          </p:sp>
        </p:grpSp>
        <p:sp>
          <p:nvSpPr>
            <p:cNvPr id="7174" name="Text Box 9"/>
            <p:cNvSpPr txBox="1">
              <a:spLocks noChangeArrowheads="1"/>
            </p:cNvSpPr>
            <p:nvPr/>
          </p:nvSpPr>
          <p:spPr bwMode="auto">
            <a:xfrm>
              <a:off x="336" y="2976"/>
              <a:ext cx="1643" cy="493"/>
            </a:xfrm>
            <a:prstGeom prst="rect">
              <a:avLst/>
            </a:prstGeom>
            <a:noFill/>
            <a:ln w="9525">
              <a:noFill/>
              <a:miter lim="800000"/>
              <a:headEnd/>
              <a:tailEnd/>
            </a:ln>
          </p:spPr>
          <p:txBody>
            <a:bodyPr>
              <a:spAutoFit/>
            </a:bodyPr>
            <a:lstStyle/>
            <a:p>
              <a:r>
                <a:rPr lang="en-US" sz="2000" b="1"/>
                <a:t>Student names will appear here.</a:t>
              </a:r>
            </a:p>
          </p:txBody>
        </p:sp>
      </p:grpSp>
      <p:sp>
        <p:nvSpPr>
          <p:cNvPr id="12"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000" kern="0" dirty="0">
                <a:solidFill>
                  <a:schemeClr val="bg1">
                    <a:lumMod val="10000"/>
                  </a:schemeClr>
                </a:solidFill>
                <a:latin typeface="Bauhaus 93" pitchFamily="82" charset="0"/>
              </a:rPr>
              <a:t> Enter Letter Grades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609600"/>
            <a:ext cx="9144000" cy="400050"/>
          </a:xfrm>
          <a:prstGeom prst="rect">
            <a:avLst/>
          </a:prstGeom>
          <a:solidFill>
            <a:schemeClr val="accent1"/>
          </a:solidFill>
          <a:ln w="38100">
            <a:solidFill>
              <a:schemeClr val="accent2"/>
            </a:solidFill>
            <a:miter lim="800000"/>
            <a:headEnd/>
            <a:tailEnd/>
          </a:ln>
          <a:effectLst/>
        </p:spPr>
        <p:txBody>
          <a:bodyPr>
            <a:spAutoFit/>
          </a:bodyPr>
          <a:lstStyle/>
          <a:p>
            <a:pPr marL="577850" indent="-577850">
              <a:spcBef>
                <a:spcPct val="30000"/>
              </a:spcBef>
              <a:spcAft>
                <a:spcPct val="30000"/>
              </a:spcAft>
              <a:defRPr/>
            </a:pPr>
            <a:r>
              <a:rPr lang="en-US" sz="2000" b="1">
                <a:solidFill>
                  <a:schemeClr val="accent4">
                    <a:lumMod val="50000"/>
                  </a:schemeClr>
                </a:solidFill>
              </a:rPr>
              <a:t>In the Grades to Date view click the first numeric score.</a:t>
            </a:r>
          </a:p>
        </p:txBody>
      </p:sp>
      <p:grpSp>
        <p:nvGrpSpPr>
          <p:cNvPr id="8195" name="Group 13"/>
          <p:cNvGrpSpPr>
            <a:grpSpLocks/>
          </p:cNvGrpSpPr>
          <p:nvPr/>
        </p:nvGrpSpPr>
        <p:grpSpPr bwMode="auto">
          <a:xfrm>
            <a:off x="1168400" y="1143000"/>
            <a:ext cx="7747000" cy="5181600"/>
            <a:chOff x="34" y="690"/>
            <a:chExt cx="5710" cy="3573"/>
          </a:xfrm>
        </p:grpSpPr>
        <p:grpSp>
          <p:nvGrpSpPr>
            <p:cNvPr id="8197" name="Group 11"/>
            <p:cNvGrpSpPr>
              <a:grpSpLocks/>
            </p:cNvGrpSpPr>
            <p:nvPr/>
          </p:nvGrpSpPr>
          <p:grpSpPr bwMode="auto">
            <a:xfrm>
              <a:off x="34" y="690"/>
              <a:ext cx="5710" cy="3573"/>
              <a:chOff x="34" y="690"/>
              <a:chExt cx="5710" cy="3573"/>
            </a:xfrm>
          </p:grpSpPr>
          <p:grpSp>
            <p:nvGrpSpPr>
              <p:cNvPr id="8199" name="Group 5"/>
              <p:cNvGrpSpPr>
                <a:grpSpLocks/>
              </p:cNvGrpSpPr>
              <p:nvPr/>
            </p:nvGrpSpPr>
            <p:grpSpPr bwMode="auto">
              <a:xfrm>
                <a:off x="34" y="690"/>
                <a:ext cx="5710" cy="3573"/>
                <a:chOff x="34" y="690"/>
                <a:chExt cx="5710" cy="3573"/>
              </a:xfrm>
            </p:grpSpPr>
            <p:pic>
              <p:nvPicPr>
                <p:cNvPr id="8202" name="Picture 6"/>
                <p:cNvPicPr>
                  <a:picLocks noChangeAspect="1" noChangeArrowheads="1"/>
                </p:cNvPicPr>
                <p:nvPr/>
              </p:nvPicPr>
              <p:blipFill>
                <a:blip r:embed="rId2" cstate="print"/>
                <a:srcRect/>
                <a:stretch>
                  <a:fillRect/>
                </a:stretch>
              </p:blipFill>
              <p:spPr bwMode="auto">
                <a:xfrm>
                  <a:off x="34" y="690"/>
                  <a:ext cx="5710" cy="3573"/>
                </a:xfrm>
                <a:prstGeom prst="rect">
                  <a:avLst/>
                </a:prstGeom>
                <a:noFill/>
                <a:ln w="76200">
                  <a:solidFill>
                    <a:schemeClr val="accent2"/>
                  </a:solidFill>
                  <a:miter lim="800000"/>
                  <a:headEnd/>
                  <a:tailEnd/>
                </a:ln>
              </p:spPr>
            </p:pic>
            <p:sp>
              <p:nvSpPr>
                <p:cNvPr id="8203" name="Rectangle 7"/>
                <p:cNvSpPr>
                  <a:spLocks noChangeArrowheads="1"/>
                </p:cNvSpPr>
                <p:nvPr/>
              </p:nvSpPr>
              <p:spPr bwMode="auto">
                <a:xfrm>
                  <a:off x="96" y="2544"/>
                  <a:ext cx="2640" cy="1680"/>
                </a:xfrm>
                <a:prstGeom prst="rect">
                  <a:avLst/>
                </a:prstGeom>
                <a:solidFill>
                  <a:schemeClr val="bg1"/>
                </a:solidFill>
                <a:ln w="9525">
                  <a:noFill/>
                  <a:miter lim="800000"/>
                  <a:headEnd/>
                  <a:tailEnd/>
                </a:ln>
              </p:spPr>
              <p:txBody>
                <a:bodyPr wrap="none" anchor="ctr"/>
                <a:lstStyle/>
                <a:p>
                  <a:endParaRPr lang="en-US"/>
                </a:p>
              </p:txBody>
            </p:sp>
          </p:grpSp>
          <p:sp>
            <p:nvSpPr>
              <p:cNvPr id="8200" name="Oval 9"/>
              <p:cNvSpPr>
                <a:spLocks noChangeArrowheads="1"/>
              </p:cNvSpPr>
              <p:nvPr/>
            </p:nvSpPr>
            <p:spPr bwMode="auto">
              <a:xfrm>
                <a:off x="960" y="1632"/>
                <a:ext cx="1392" cy="288"/>
              </a:xfrm>
              <a:prstGeom prst="ellipse">
                <a:avLst/>
              </a:prstGeom>
              <a:noFill/>
              <a:ln w="76200">
                <a:solidFill>
                  <a:srgbClr val="FF0000"/>
                </a:solidFill>
                <a:round/>
                <a:headEnd/>
                <a:tailEnd/>
              </a:ln>
            </p:spPr>
            <p:txBody>
              <a:bodyPr wrap="none" anchor="ctr"/>
              <a:lstStyle/>
              <a:p>
                <a:pPr algn="ctr"/>
                <a:endParaRPr lang="en-US"/>
              </a:p>
            </p:txBody>
          </p:sp>
          <p:sp>
            <p:nvSpPr>
              <p:cNvPr id="7177" name="AutoShape 10"/>
              <p:cNvSpPr>
                <a:spLocks noChangeArrowheads="1"/>
              </p:cNvSpPr>
              <p:nvPr/>
            </p:nvSpPr>
            <p:spPr bwMode="auto">
              <a:xfrm>
                <a:off x="3696" y="1920"/>
                <a:ext cx="432" cy="576"/>
              </a:xfrm>
              <a:prstGeom prst="downArrow">
                <a:avLst>
                  <a:gd name="adj1" fmla="val 50000"/>
                  <a:gd name="adj2" fmla="val 33333"/>
                </a:avLst>
              </a:prstGeom>
              <a:solidFill>
                <a:srgbClr val="FF0000"/>
              </a:solidFill>
              <a:ln w="38100">
                <a:solidFill>
                  <a:schemeClr val="accent5">
                    <a:lumMod val="10000"/>
                  </a:schemeClr>
                </a:solidFill>
                <a:miter lim="800000"/>
                <a:headEnd/>
                <a:tailEnd/>
              </a:ln>
            </p:spPr>
            <p:txBody>
              <a:bodyPr vert="eaVert" wrap="none" anchor="ctr"/>
              <a:lstStyle/>
              <a:p>
                <a:pPr>
                  <a:defRPr/>
                </a:pPr>
                <a:endParaRPr lang="en-US"/>
              </a:p>
            </p:txBody>
          </p:sp>
        </p:grpSp>
        <p:sp>
          <p:nvSpPr>
            <p:cNvPr id="8198" name="Text Box 12"/>
            <p:cNvSpPr txBox="1">
              <a:spLocks noChangeArrowheads="1"/>
            </p:cNvSpPr>
            <p:nvPr/>
          </p:nvSpPr>
          <p:spPr bwMode="auto">
            <a:xfrm>
              <a:off x="335" y="2977"/>
              <a:ext cx="1643" cy="484"/>
            </a:xfrm>
            <a:prstGeom prst="rect">
              <a:avLst/>
            </a:prstGeom>
            <a:noFill/>
            <a:ln w="9525">
              <a:noFill/>
              <a:miter lim="800000"/>
              <a:headEnd/>
              <a:tailEnd/>
            </a:ln>
          </p:spPr>
          <p:txBody>
            <a:bodyPr>
              <a:spAutoFit/>
            </a:bodyPr>
            <a:lstStyle/>
            <a:p>
              <a:r>
                <a:rPr lang="en-US" sz="2000" b="1"/>
                <a:t>Student names will appear here.</a:t>
              </a:r>
            </a:p>
          </p:txBody>
        </p:sp>
      </p:grpSp>
      <p:sp>
        <p:nvSpPr>
          <p:cNvPr id="13"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000" kern="0" dirty="0">
                <a:solidFill>
                  <a:schemeClr val="bg1">
                    <a:lumMod val="10000"/>
                  </a:schemeClr>
                </a:solidFill>
                <a:latin typeface="Bauhaus 93" pitchFamily="82" charset="0"/>
              </a:rPr>
              <a:t> Enter Letter Grades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0" y="609600"/>
            <a:ext cx="9220200" cy="707886"/>
          </a:xfrm>
          <a:prstGeom prst="rect">
            <a:avLst/>
          </a:prstGeom>
          <a:solidFill>
            <a:schemeClr val="accent1"/>
          </a:solidFill>
          <a:ln w="38100">
            <a:solidFill>
              <a:schemeClr val="accent2"/>
            </a:solidFill>
            <a:miter lim="800000"/>
            <a:headEnd/>
            <a:tailEnd/>
          </a:ln>
          <a:effectLst/>
        </p:spPr>
        <p:txBody>
          <a:bodyPr wrap="square">
            <a:spAutoFit/>
          </a:bodyPr>
          <a:lstStyle/>
          <a:p>
            <a:pPr>
              <a:spcBef>
                <a:spcPct val="30000"/>
              </a:spcBef>
              <a:spcAft>
                <a:spcPct val="30000"/>
              </a:spcAft>
              <a:defRPr/>
            </a:pPr>
            <a:r>
              <a:rPr lang="en-US" sz="2000" b="1" dirty="0">
                <a:solidFill>
                  <a:schemeClr val="accent4">
                    <a:lumMod val="50000"/>
                  </a:schemeClr>
                </a:solidFill>
              </a:rPr>
              <a:t>In the screen that opens, type the letter grade that </a:t>
            </a:r>
            <a:r>
              <a:rPr lang="en-US" sz="2000" b="1" dirty="0" smtClean="0">
                <a:solidFill>
                  <a:schemeClr val="accent4">
                    <a:lumMod val="50000"/>
                  </a:schemeClr>
                </a:solidFill>
              </a:rPr>
              <a:t>the student has earned in your class. Make sure to “share grade with student.”</a:t>
            </a:r>
            <a:endParaRPr lang="en-US" sz="2400" b="1" dirty="0">
              <a:solidFill>
                <a:srgbClr val="FF0000"/>
              </a:solidFill>
            </a:endParaRPr>
          </a:p>
        </p:txBody>
      </p:sp>
      <p:grpSp>
        <p:nvGrpSpPr>
          <p:cNvPr id="9219" name="Group 16"/>
          <p:cNvGrpSpPr>
            <a:grpSpLocks/>
          </p:cNvGrpSpPr>
          <p:nvPr/>
        </p:nvGrpSpPr>
        <p:grpSpPr bwMode="auto">
          <a:xfrm>
            <a:off x="527368" y="1752715"/>
            <a:ext cx="8456612" cy="4808848"/>
            <a:chOff x="768" y="857"/>
            <a:chExt cx="4799" cy="2943"/>
          </a:xfrm>
        </p:grpSpPr>
        <p:pic>
          <p:nvPicPr>
            <p:cNvPr id="9221" name="Picture 10"/>
            <p:cNvPicPr>
              <a:picLocks noChangeAspect="1" noChangeArrowheads="1"/>
            </p:cNvPicPr>
            <p:nvPr/>
          </p:nvPicPr>
          <p:blipFill>
            <a:blip r:embed="rId2" cstate="print"/>
            <a:srcRect/>
            <a:stretch>
              <a:fillRect/>
            </a:stretch>
          </p:blipFill>
          <p:spPr bwMode="auto">
            <a:xfrm>
              <a:off x="768" y="857"/>
              <a:ext cx="4799" cy="2943"/>
            </a:xfrm>
            <a:prstGeom prst="rect">
              <a:avLst/>
            </a:prstGeom>
            <a:noFill/>
            <a:ln w="76200">
              <a:solidFill>
                <a:schemeClr val="accent2"/>
              </a:solidFill>
              <a:miter lim="800000"/>
              <a:headEnd/>
              <a:tailEnd/>
            </a:ln>
          </p:spPr>
        </p:pic>
        <p:sp>
          <p:nvSpPr>
            <p:cNvPr id="9222" name="Text Box 11"/>
            <p:cNvSpPr txBox="1">
              <a:spLocks noChangeArrowheads="1"/>
            </p:cNvSpPr>
            <p:nvPr/>
          </p:nvSpPr>
          <p:spPr bwMode="auto">
            <a:xfrm>
              <a:off x="1859" y="2133"/>
              <a:ext cx="255" cy="288"/>
            </a:xfrm>
            <a:prstGeom prst="rect">
              <a:avLst/>
            </a:prstGeom>
            <a:noFill/>
            <a:ln w="9525">
              <a:noFill/>
              <a:miter lim="800000"/>
              <a:headEnd/>
              <a:tailEnd/>
            </a:ln>
          </p:spPr>
          <p:txBody>
            <a:bodyPr wrap="none">
              <a:spAutoFit/>
            </a:bodyPr>
            <a:lstStyle/>
            <a:p>
              <a:r>
                <a:rPr lang="en-US" sz="2400" b="1"/>
                <a:t>B</a:t>
              </a:r>
            </a:p>
          </p:txBody>
        </p:sp>
        <p:sp>
          <p:nvSpPr>
            <p:cNvPr id="9223" name="Oval 12"/>
            <p:cNvSpPr>
              <a:spLocks noChangeArrowheads="1"/>
            </p:cNvSpPr>
            <p:nvPr/>
          </p:nvSpPr>
          <p:spPr bwMode="auto">
            <a:xfrm>
              <a:off x="1654" y="2074"/>
              <a:ext cx="697" cy="436"/>
            </a:xfrm>
            <a:prstGeom prst="ellipse">
              <a:avLst/>
            </a:prstGeom>
            <a:noFill/>
            <a:ln w="76200">
              <a:solidFill>
                <a:srgbClr val="FF0000"/>
              </a:solidFill>
              <a:round/>
              <a:headEnd/>
              <a:tailEnd/>
            </a:ln>
          </p:spPr>
          <p:txBody>
            <a:bodyPr wrap="none" anchor="ctr"/>
            <a:lstStyle/>
            <a:p>
              <a:endParaRPr lang="en-US"/>
            </a:p>
          </p:txBody>
        </p:sp>
        <p:sp>
          <p:nvSpPr>
            <p:cNvPr id="8200" name="Text Box 13"/>
            <p:cNvSpPr txBox="1">
              <a:spLocks noChangeArrowheads="1"/>
            </p:cNvSpPr>
            <p:nvPr/>
          </p:nvSpPr>
          <p:spPr bwMode="auto">
            <a:xfrm>
              <a:off x="2544" y="3256"/>
              <a:ext cx="2780" cy="483"/>
            </a:xfrm>
            <a:prstGeom prst="rect">
              <a:avLst/>
            </a:prstGeom>
            <a:noFill/>
            <a:ln w="76200">
              <a:solidFill>
                <a:schemeClr val="accent2"/>
              </a:solidFill>
              <a:miter lim="800000"/>
              <a:headEnd/>
              <a:tailEnd/>
            </a:ln>
          </p:spPr>
          <p:txBody>
            <a:bodyPr>
              <a:spAutoFit/>
            </a:bodyPr>
            <a:lstStyle/>
            <a:p>
              <a:pPr>
                <a:defRPr/>
              </a:pPr>
              <a:r>
                <a:rPr lang="en-US" sz="2400" b="1" dirty="0">
                  <a:solidFill>
                    <a:schemeClr val="accent5">
                      <a:lumMod val="10000"/>
                    </a:schemeClr>
                  </a:solidFill>
                </a:rPr>
                <a:t>Make sure this box is checked also.</a:t>
              </a:r>
            </a:p>
          </p:txBody>
        </p:sp>
        <p:sp>
          <p:nvSpPr>
            <p:cNvPr id="8201" name="AutoShape 14"/>
            <p:cNvSpPr>
              <a:spLocks noChangeArrowheads="1"/>
            </p:cNvSpPr>
            <p:nvPr/>
          </p:nvSpPr>
          <p:spPr bwMode="auto">
            <a:xfrm>
              <a:off x="1941" y="3420"/>
              <a:ext cx="492" cy="305"/>
            </a:xfrm>
            <a:prstGeom prst="leftArrow">
              <a:avLst>
                <a:gd name="adj1" fmla="val 50000"/>
                <a:gd name="adj2" fmla="val 40328"/>
              </a:avLst>
            </a:prstGeom>
            <a:solidFill>
              <a:srgbClr val="FF0000"/>
            </a:solidFill>
            <a:ln w="38100">
              <a:solidFill>
                <a:schemeClr val="accent5">
                  <a:lumMod val="10000"/>
                </a:schemeClr>
              </a:solidFill>
              <a:miter lim="800000"/>
              <a:headEnd/>
              <a:tailEnd/>
            </a:ln>
          </p:spPr>
          <p:txBody>
            <a:bodyPr wrap="none" anchor="ctr"/>
            <a:lstStyle/>
            <a:p>
              <a:pPr>
                <a:defRPr/>
              </a:pPr>
              <a:endParaRPr lang="en-US"/>
            </a:p>
          </p:txBody>
        </p:sp>
      </p:grpSp>
      <p:sp>
        <p:nvSpPr>
          <p:cNvPr id="11"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000" kern="0" dirty="0">
                <a:solidFill>
                  <a:schemeClr val="bg1">
                    <a:lumMod val="10000"/>
                  </a:schemeClr>
                </a:solidFill>
                <a:latin typeface="Bauhaus 93" pitchFamily="82" charset="0"/>
              </a:rPr>
              <a:t> Enter Letter Grades</a:t>
            </a:r>
          </a:p>
        </p:txBody>
      </p:sp>
      <p:sp>
        <p:nvSpPr>
          <p:cNvPr id="10" name="Text Box 13"/>
          <p:cNvSpPr txBox="1">
            <a:spLocks noChangeArrowheads="1"/>
          </p:cNvSpPr>
          <p:nvPr/>
        </p:nvSpPr>
        <p:spPr bwMode="auto">
          <a:xfrm>
            <a:off x="3886200" y="2057400"/>
            <a:ext cx="4898808" cy="461665"/>
          </a:xfrm>
          <a:prstGeom prst="rect">
            <a:avLst/>
          </a:prstGeom>
          <a:noFill/>
          <a:ln w="76200">
            <a:solidFill>
              <a:schemeClr val="accent2"/>
            </a:solidFill>
            <a:miter lim="800000"/>
            <a:headEnd/>
            <a:tailEnd/>
          </a:ln>
        </p:spPr>
        <p:txBody>
          <a:bodyPr>
            <a:spAutoFit/>
          </a:bodyPr>
          <a:lstStyle/>
          <a:p>
            <a:pPr>
              <a:defRPr/>
            </a:pPr>
            <a:r>
              <a:rPr lang="en-US" sz="2400" b="1" dirty="0" smtClean="0">
                <a:solidFill>
                  <a:schemeClr val="accent5">
                    <a:lumMod val="10000"/>
                  </a:schemeClr>
                </a:solidFill>
              </a:rPr>
              <a:t>DO NOT ISSUE A+ or I</a:t>
            </a:r>
            <a:endParaRPr lang="en-US" sz="2400" b="1"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609600"/>
            <a:ext cx="9144000" cy="400050"/>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a:solidFill>
                  <a:schemeClr val="accent4">
                    <a:lumMod val="50000"/>
                  </a:schemeClr>
                </a:solidFill>
              </a:rPr>
              <a:t>Click Save &amp; Next.</a:t>
            </a:r>
          </a:p>
        </p:txBody>
      </p:sp>
      <p:grpSp>
        <p:nvGrpSpPr>
          <p:cNvPr id="10243" name="Group 12"/>
          <p:cNvGrpSpPr>
            <a:grpSpLocks/>
          </p:cNvGrpSpPr>
          <p:nvPr/>
        </p:nvGrpSpPr>
        <p:grpSpPr bwMode="auto">
          <a:xfrm>
            <a:off x="112713" y="1231900"/>
            <a:ext cx="8953500" cy="5397500"/>
            <a:chOff x="40" y="893"/>
            <a:chExt cx="5583" cy="3387"/>
          </a:xfrm>
        </p:grpSpPr>
        <p:pic>
          <p:nvPicPr>
            <p:cNvPr id="10245" name="Picture 10"/>
            <p:cNvPicPr>
              <a:picLocks noChangeAspect="1" noChangeArrowheads="1"/>
            </p:cNvPicPr>
            <p:nvPr/>
          </p:nvPicPr>
          <p:blipFill>
            <a:blip r:embed="rId2" cstate="print"/>
            <a:srcRect/>
            <a:stretch>
              <a:fillRect/>
            </a:stretch>
          </p:blipFill>
          <p:spPr bwMode="auto">
            <a:xfrm>
              <a:off x="40" y="893"/>
              <a:ext cx="5583" cy="3363"/>
            </a:xfrm>
            <a:prstGeom prst="rect">
              <a:avLst/>
            </a:prstGeom>
            <a:noFill/>
            <a:ln w="76200">
              <a:solidFill>
                <a:schemeClr val="accent2"/>
              </a:solidFill>
              <a:miter lim="800000"/>
              <a:headEnd/>
              <a:tailEnd/>
            </a:ln>
          </p:spPr>
        </p:pic>
        <p:sp>
          <p:nvSpPr>
            <p:cNvPr id="10246" name="Oval 11"/>
            <p:cNvSpPr>
              <a:spLocks noChangeArrowheads="1"/>
            </p:cNvSpPr>
            <p:nvPr/>
          </p:nvSpPr>
          <p:spPr bwMode="auto">
            <a:xfrm>
              <a:off x="4072" y="3944"/>
              <a:ext cx="720" cy="336"/>
            </a:xfrm>
            <a:prstGeom prst="ellipse">
              <a:avLst/>
            </a:prstGeom>
            <a:noFill/>
            <a:ln w="76200">
              <a:solidFill>
                <a:srgbClr val="FF0000"/>
              </a:solidFill>
              <a:round/>
              <a:headEnd/>
              <a:tailEnd/>
            </a:ln>
          </p:spPr>
          <p:txBody>
            <a:bodyPr wrap="none" anchor="ctr"/>
            <a:lstStyle/>
            <a:p>
              <a:endParaRPr lang="en-US"/>
            </a:p>
          </p:txBody>
        </p:sp>
      </p:grpSp>
      <p:sp>
        <p:nvSpPr>
          <p:cNvPr id="8"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000" kern="0" dirty="0">
                <a:solidFill>
                  <a:schemeClr val="bg1">
                    <a:lumMod val="10000"/>
                  </a:schemeClr>
                </a:solidFill>
                <a:latin typeface="Bauhaus 93" pitchFamily="82" charset="0"/>
              </a:rPr>
              <a:t> Enter Letter Grades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609600"/>
            <a:ext cx="9144000" cy="708025"/>
          </a:xfrm>
          <a:prstGeom prst="rect">
            <a:avLst/>
          </a:prstGeom>
          <a:solidFill>
            <a:schemeClr val="accent1"/>
          </a:solidFill>
          <a:ln w="38100">
            <a:solidFill>
              <a:schemeClr val="accent2"/>
            </a:solidFill>
            <a:miter lim="800000"/>
            <a:headEnd/>
            <a:tailEnd/>
          </a:ln>
          <a:effectLst/>
        </p:spPr>
        <p:txBody>
          <a:bodyPr>
            <a:spAutoFit/>
          </a:bodyPr>
          <a:lstStyle/>
          <a:p>
            <a:pPr>
              <a:spcBef>
                <a:spcPct val="30000"/>
              </a:spcBef>
              <a:spcAft>
                <a:spcPct val="30000"/>
              </a:spcAft>
              <a:defRPr/>
            </a:pPr>
            <a:r>
              <a:rPr lang="en-US" sz="2000" b="1">
                <a:solidFill>
                  <a:schemeClr val="accent4">
                    <a:lumMod val="50000"/>
                  </a:schemeClr>
                </a:solidFill>
              </a:rPr>
              <a:t>Continue in this manner until you reach the last student. Then click Save &amp; Close.</a:t>
            </a:r>
          </a:p>
        </p:txBody>
      </p:sp>
      <p:grpSp>
        <p:nvGrpSpPr>
          <p:cNvPr id="11267" name="Group 7"/>
          <p:cNvGrpSpPr>
            <a:grpSpLocks/>
          </p:cNvGrpSpPr>
          <p:nvPr/>
        </p:nvGrpSpPr>
        <p:grpSpPr bwMode="auto">
          <a:xfrm>
            <a:off x="76200" y="1498600"/>
            <a:ext cx="8978900" cy="4826000"/>
            <a:chOff x="89" y="1008"/>
            <a:chExt cx="5583" cy="3120"/>
          </a:xfrm>
        </p:grpSpPr>
        <p:pic>
          <p:nvPicPr>
            <p:cNvPr id="11269" name="Picture 5"/>
            <p:cNvPicPr>
              <a:picLocks noChangeAspect="1" noChangeArrowheads="1"/>
            </p:cNvPicPr>
            <p:nvPr/>
          </p:nvPicPr>
          <p:blipFill>
            <a:blip r:embed="rId2" cstate="print"/>
            <a:srcRect/>
            <a:stretch>
              <a:fillRect/>
            </a:stretch>
          </p:blipFill>
          <p:spPr bwMode="auto">
            <a:xfrm>
              <a:off x="89" y="1008"/>
              <a:ext cx="5583" cy="3098"/>
            </a:xfrm>
            <a:prstGeom prst="rect">
              <a:avLst/>
            </a:prstGeom>
            <a:noFill/>
            <a:ln w="76200">
              <a:solidFill>
                <a:schemeClr val="accent2"/>
              </a:solidFill>
              <a:miter lim="800000"/>
              <a:headEnd/>
              <a:tailEnd/>
            </a:ln>
          </p:spPr>
        </p:pic>
        <p:sp>
          <p:nvSpPr>
            <p:cNvPr id="11270" name="Oval 6"/>
            <p:cNvSpPr>
              <a:spLocks noChangeArrowheads="1"/>
            </p:cNvSpPr>
            <p:nvPr/>
          </p:nvSpPr>
          <p:spPr bwMode="auto">
            <a:xfrm>
              <a:off x="4656" y="3818"/>
              <a:ext cx="720" cy="310"/>
            </a:xfrm>
            <a:prstGeom prst="ellipse">
              <a:avLst/>
            </a:prstGeom>
            <a:noFill/>
            <a:ln w="76200">
              <a:solidFill>
                <a:srgbClr val="FF0000"/>
              </a:solidFill>
              <a:round/>
              <a:headEnd/>
              <a:tailEnd/>
            </a:ln>
          </p:spPr>
          <p:txBody>
            <a:bodyPr wrap="none" anchor="ctr"/>
            <a:lstStyle/>
            <a:p>
              <a:endParaRPr lang="en-US"/>
            </a:p>
          </p:txBody>
        </p:sp>
      </p:grpSp>
      <p:sp>
        <p:nvSpPr>
          <p:cNvPr id="8" name="Rectangle 2"/>
          <p:cNvSpPr txBox="1">
            <a:spLocks noChangeArrowheads="1"/>
          </p:cNvSpPr>
          <p:nvPr/>
        </p:nvSpPr>
        <p:spPr bwMode="auto">
          <a:xfrm>
            <a:off x="0" y="0"/>
            <a:ext cx="9144000" cy="609600"/>
          </a:xfrm>
          <a:prstGeom prst="rect">
            <a:avLst/>
          </a:prstGeom>
          <a:solidFill>
            <a:schemeClr val="accent2">
              <a:lumMod val="20000"/>
              <a:lumOff val="80000"/>
              <a:alpha val="82000"/>
            </a:schemeClr>
          </a:solidFill>
          <a:ln w="38100">
            <a:noFill/>
            <a:miter lim="800000"/>
            <a:headEnd/>
            <a:tailEnd/>
          </a:ln>
        </p:spPr>
        <p:txBody>
          <a:bodyPr/>
          <a:lstStyle/>
          <a:p>
            <a:pPr>
              <a:lnSpc>
                <a:spcPct val="80000"/>
              </a:lnSpc>
              <a:spcBef>
                <a:spcPct val="20000"/>
              </a:spcBef>
              <a:defRPr/>
            </a:pPr>
            <a:r>
              <a:rPr lang="en-US" sz="5000" kern="0" dirty="0">
                <a:solidFill>
                  <a:schemeClr val="bg1">
                    <a:lumMod val="10000"/>
                  </a:schemeClr>
                </a:solidFill>
                <a:latin typeface="Bauhaus 93" pitchFamily="82" charset="0"/>
              </a:rPr>
              <a:t> Enter Letter Grades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strands design template">
  <a:themeElements>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Office Them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Office Them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Office Them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Office Them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Office Them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857</TotalTime>
  <Words>787</Words>
  <Application>Microsoft Office PowerPoint</Application>
  <PresentationFormat>On-screen Show (4:3)</PresentationFormat>
  <Paragraphs>84</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Blue strands design template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Password Protect!</vt:lpstr>
      <vt:lpstr>https://utahvirtual.usoe-dcs.org/Login.aspx </vt:lpstr>
      <vt:lpstr>PowerPoint Presentation</vt:lpstr>
      <vt:lpstr>PowerPoint Presentation</vt:lpstr>
      <vt:lpstr>PowerPoint Presentation</vt:lpstr>
      <vt:lpstr>PowerPoint Presentation</vt:lpstr>
    </vt:vector>
  </TitlesOfParts>
  <Company>K12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the Semester Calendar</dc:title>
  <dc:creator>Kim Hughes</dc:creator>
  <cp:lastModifiedBy>Meghan Merideth</cp:lastModifiedBy>
  <cp:revision>106</cp:revision>
  <dcterms:created xsi:type="dcterms:W3CDTF">2008-12-03T03:52:08Z</dcterms:created>
  <dcterms:modified xsi:type="dcterms:W3CDTF">2015-05-26T18:31:27Z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TC100775751033</vt:lpwstr>
  </property>
</Properties>
</file>