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8685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50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4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>
                  <a:solidFill>
                    <a:srgbClr val="9A5315"/>
                  </a:solidFill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89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9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7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0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9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3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2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48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9A5315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rgbClr val="9A5315"/>
                </a:solidFill>
              </a:endParaRPr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0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>
                <a:solidFill>
                  <a:srgbClr val="9A5315"/>
                </a:solidFill>
              </a:rPr>
              <a:pPr/>
              <a:t>5/8/2017</a:t>
            </a:fld>
            <a:endParaRPr>
              <a:solidFill>
                <a:srgbClr val="9A531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>
              <a:solidFill>
                <a:srgbClr val="9A531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>
                <a:solidFill>
                  <a:srgbClr val="9A5315"/>
                </a:solidFill>
              </a:rPr>
              <a:pPr/>
              <a:t>‹#›</a:t>
            </a:fld>
            <a:endParaRPr>
              <a:solidFill>
                <a:srgbClr val="9A5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77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the School Year Dates to Know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729480"/>
          </a:xfrm>
        </p:spPr>
        <p:txBody>
          <a:bodyPr>
            <a:normAutofit/>
          </a:bodyPr>
          <a:lstStyle/>
          <a:p>
            <a:r>
              <a:rPr lang="en-US" dirty="0"/>
              <a:t>May 28 11:59 pm</a:t>
            </a:r>
          </a:p>
          <a:p>
            <a:pPr lvl="1"/>
            <a:r>
              <a:rPr lang="en-US" dirty="0"/>
              <a:t>ALL regular course work due, no exceptions</a:t>
            </a:r>
            <a:endParaRPr dirty="0"/>
          </a:p>
          <a:p>
            <a:r>
              <a:rPr lang="en-US" dirty="0"/>
              <a:t>May 29-June 2 Finals Week</a:t>
            </a:r>
          </a:p>
          <a:p>
            <a:pPr lvl="1"/>
            <a:r>
              <a:rPr lang="en-US" dirty="0"/>
              <a:t>Teachers will be out of their offices on June 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Ask questions early in the week, teachers are not available at the end</a:t>
            </a:r>
            <a:endParaRPr dirty="0"/>
          </a:p>
          <a:p>
            <a:r>
              <a:rPr lang="en-US"/>
              <a:t>June 2</a:t>
            </a:r>
            <a:r>
              <a:rPr lang="en-US" baseline="30000"/>
              <a:t>nd</a:t>
            </a:r>
            <a:r>
              <a:rPr lang="en-US"/>
              <a:t> 5:00pm </a:t>
            </a:r>
            <a:r>
              <a:rPr lang="en-US" dirty="0"/>
              <a:t>– End of School</a:t>
            </a:r>
          </a:p>
          <a:p>
            <a:pPr lvl="1"/>
            <a:r>
              <a:rPr lang="en-US" dirty="0"/>
              <a:t>No exceptions, no extensions, no work past 5:00pm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Have a great summer!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326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Segoe Print</vt:lpstr>
      <vt:lpstr>Nature Illustration 16x9</vt:lpstr>
      <vt:lpstr>End of the School Year Dates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the School Year Dates to Know</dc:title>
  <dc:creator>Anne Innis</dc:creator>
  <cp:lastModifiedBy>Wanlass, Brittney (UTVA Admin)</cp:lastModifiedBy>
  <cp:revision>2</cp:revision>
  <dcterms:created xsi:type="dcterms:W3CDTF">2016-04-25T17:44:55Z</dcterms:created>
  <dcterms:modified xsi:type="dcterms:W3CDTF">2017-05-08T16:20:25Z</dcterms:modified>
</cp:coreProperties>
</file>